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7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8BDFD-12C5-5E4E-B3EE-7B94A447521B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025C-9A7D-E548-879B-29F1E14724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3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796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9993" y="4736003"/>
            <a:ext cx="4978808" cy="693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2690"/>
              </a:lnSpc>
            </a:pP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Sex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Ciclo</a:t>
            </a:r>
            <a:r>
              <a:rPr sz="240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Co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nfe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r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nc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as</a:t>
            </a:r>
            <a:r>
              <a:rPr sz="240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 Ense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ñ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as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Po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tg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r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d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6019800"/>
            <a:ext cx="5287670" cy="2600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2800" b="1" spc="-20" dirty="0" smtClean="0">
                <a:solidFill>
                  <a:srgbClr val="008000"/>
                </a:solidFill>
                <a:latin typeface="Arial"/>
                <a:cs typeface="Arial"/>
              </a:rPr>
              <a:t>“</a:t>
            </a:r>
            <a:r>
              <a:rPr sz="2800" b="1" spc="-20" dirty="0" smtClean="0">
                <a:solidFill>
                  <a:srgbClr val="008000"/>
                </a:solidFill>
                <a:latin typeface="Arial"/>
                <a:cs typeface="Arial"/>
              </a:rPr>
              <a:t>P</a:t>
            </a:r>
            <a:r>
              <a:rPr sz="2800" b="1" spc="-35" dirty="0" smtClean="0">
                <a:solidFill>
                  <a:srgbClr val="008000"/>
                </a:solidFill>
                <a:latin typeface="Arial"/>
                <a:cs typeface="Arial"/>
              </a:rPr>
              <a:t>E</a:t>
            </a:r>
            <a:r>
              <a:rPr sz="2800" b="1" spc="-20" dirty="0" smtClean="0">
                <a:solidFill>
                  <a:srgbClr val="008000"/>
                </a:solidFill>
                <a:latin typeface="Arial"/>
                <a:cs typeface="Arial"/>
              </a:rPr>
              <a:t>RIODIS</a:t>
            </a:r>
            <a:r>
              <a:rPr sz="2800" b="1" spc="-35" dirty="0" smtClean="0">
                <a:solidFill>
                  <a:srgbClr val="008000"/>
                </a:solidFill>
                <a:latin typeface="Arial"/>
                <a:cs typeface="Arial"/>
              </a:rPr>
              <a:t>M</a:t>
            </a:r>
            <a:r>
              <a:rPr sz="2800" b="1" spc="-25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800" b="1" spc="1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008000"/>
                </a:solidFill>
                <a:latin typeface="Arial"/>
                <a:cs typeface="Arial"/>
              </a:rPr>
              <a:t>DE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008000"/>
                </a:solidFill>
                <a:latin typeface="Arial"/>
                <a:cs typeface="Arial"/>
              </a:rPr>
              <a:t>SUCE</a:t>
            </a:r>
            <a:r>
              <a:rPr sz="2800" b="1" spc="-35" dirty="0" smtClean="0">
                <a:solidFill>
                  <a:srgbClr val="008000"/>
                </a:solidFill>
                <a:latin typeface="Arial"/>
                <a:cs typeface="Arial"/>
              </a:rPr>
              <a:t>S</a:t>
            </a:r>
            <a:r>
              <a:rPr sz="2800" b="1" spc="-25" dirty="0" smtClean="0">
                <a:solidFill>
                  <a:srgbClr val="008000"/>
                </a:solidFill>
                <a:latin typeface="Arial"/>
                <a:cs typeface="Arial"/>
              </a:rPr>
              <a:t>OS</a:t>
            </a:r>
            <a:r>
              <a:rPr lang="es-ES_tradnl" sz="2800" b="1" spc="-25" dirty="0" smtClean="0">
                <a:solidFill>
                  <a:srgbClr val="008000"/>
                </a:solidFill>
                <a:latin typeface="Arial"/>
                <a:cs typeface="Arial"/>
              </a:rPr>
              <a:t>"</a:t>
            </a:r>
            <a:endParaRPr sz="2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b="1" i="1" spc="-180" dirty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800" b="1" i="1" spc="-15" dirty="0">
                <a:solidFill>
                  <a:srgbClr val="008000"/>
                </a:solidFill>
                <a:latin typeface="Arial"/>
                <a:cs typeface="Arial"/>
              </a:rPr>
              <a:t>ra</a:t>
            </a:r>
            <a:r>
              <a:rPr sz="2800" b="1" i="1" spc="-10" dirty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800" b="1" i="1" spc="-15" dirty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r>
              <a:rPr sz="2800" b="1" i="1" spc="-10" dirty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800" b="1" i="1" spc="-15" dirty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r>
              <a:rPr sz="2800" b="1" i="1" spc="-20" dirty="0">
                <a:solidFill>
                  <a:srgbClr val="008000"/>
                </a:solidFill>
                <a:latin typeface="Arial"/>
                <a:cs typeface="Arial"/>
              </a:rPr>
              <a:t>miento</a:t>
            </a:r>
            <a:r>
              <a:rPr sz="2800" b="1" i="1" spc="5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i="1" spc="-20" dirty="0">
                <a:solidFill>
                  <a:srgbClr val="008000"/>
                </a:solidFill>
                <a:latin typeface="Arial"/>
                <a:cs typeface="Arial"/>
              </a:rPr>
              <a:t>mediá</a:t>
            </a:r>
            <a:r>
              <a:rPr sz="2800" b="1" i="1" spc="-5" dirty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800" b="1" i="1" spc="-15" dirty="0">
                <a:solidFill>
                  <a:srgbClr val="008000"/>
                </a:solidFill>
                <a:latin typeface="Arial"/>
                <a:cs typeface="Arial"/>
              </a:rPr>
              <a:t>ico</a:t>
            </a:r>
            <a:r>
              <a:rPr sz="2800" b="1" i="1" spc="1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i="1" spc="-20" dirty="0">
                <a:solidFill>
                  <a:srgbClr val="008000"/>
                </a:solidFill>
                <a:latin typeface="Arial"/>
                <a:cs typeface="Arial"/>
              </a:rPr>
              <a:t>de</a:t>
            </a:r>
            <a:r>
              <a:rPr sz="2800" b="1" i="1" spc="-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i="1" spc="-15" dirty="0">
                <a:solidFill>
                  <a:srgbClr val="008000"/>
                </a:solidFill>
                <a:latin typeface="Arial"/>
                <a:cs typeface="Arial"/>
              </a:rPr>
              <a:t>los</a:t>
            </a:r>
            <a:endParaRPr sz="2800" i="1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b="1" i="1" spc="-20" dirty="0">
                <a:solidFill>
                  <a:srgbClr val="008000"/>
                </a:solidFill>
                <a:latin typeface="Arial"/>
                <a:cs typeface="Arial"/>
              </a:rPr>
              <a:t>ca</a:t>
            </a:r>
            <a:r>
              <a:rPr sz="2800" b="1" i="1" spc="-15" dirty="0">
                <a:solidFill>
                  <a:srgbClr val="008000"/>
                </a:solidFill>
                <a:latin typeface="Arial"/>
                <a:cs typeface="Arial"/>
              </a:rPr>
              <a:t>s</a:t>
            </a:r>
            <a:r>
              <a:rPr sz="2800" b="1" i="1" spc="-20" dirty="0">
                <a:solidFill>
                  <a:srgbClr val="008000"/>
                </a:solidFill>
                <a:latin typeface="Arial"/>
                <a:cs typeface="Arial"/>
              </a:rPr>
              <a:t>os</a:t>
            </a:r>
            <a:r>
              <a:rPr sz="2800" b="1" i="1" spc="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i="1" spc="-15" dirty="0">
                <a:solidFill>
                  <a:srgbClr val="008000"/>
                </a:solidFill>
                <a:latin typeface="Arial"/>
                <a:cs typeface="Arial"/>
              </a:rPr>
              <a:t>penales</a:t>
            </a:r>
            <a:endParaRPr sz="2800" i="1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355"/>
              </a:spcBef>
            </a:pPr>
            <a:r>
              <a:rPr sz="2800" b="1" dirty="0">
                <a:solidFill>
                  <a:srgbClr val="404040"/>
                </a:solidFill>
                <a:latin typeface="Arial"/>
                <a:cs typeface="Arial"/>
              </a:rPr>
              <a:t>Ja</a:t>
            </a:r>
            <a:r>
              <a:rPr sz="2800" b="1" spc="-20" dirty="0">
                <a:solidFill>
                  <a:srgbClr val="404040"/>
                </a:solidFill>
                <a:latin typeface="Arial"/>
                <a:cs typeface="Arial"/>
              </a:rPr>
              <a:t>v</a:t>
            </a:r>
            <a:r>
              <a:rPr sz="2800" b="1" dirty="0">
                <a:solidFill>
                  <a:srgbClr val="404040"/>
                </a:solidFill>
                <a:latin typeface="Arial"/>
                <a:cs typeface="Arial"/>
              </a:rPr>
              <a:t>ier</a:t>
            </a:r>
            <a:r>
              <a:rPr sz="2800" b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04040"/>
                </a:solidFill>
                <a:latin typeface="Arial"/>
                <a:cs typeface="Arial"/>
              </a:rPr>
              <a:t>Ronda Ig</a:t>
            </a:r>
            <a:r>
              <a:rPr sz="2800" b="1" spc="-10" dirty="0">
                <a:solidFill>
                  <a:srgbClr val="404040"/>
                </a:solidFill>
                <a:latin typeface="Arial"/>
                <a:cs typeface="Arial"/>
              </a:rPr>
              <a:t>l</a:t>
            </a:r>
            <a:r>
              <a:rPr sz="2800" b="1" dirty="0">
                <a:solidFill>
                  <a:srgbClr val="404040"/>
                </a:solidFill>
                <a:latin typeface="Arial"/>
                <a:cs typeface="Arial"/>
              </a:rPr>
              <a:t>esias</a:t>
            </a:r>
            <a:endParaRPr sz="2800" dirty="0">
              <a:latin typeface="Arial"/>
              <a:cs typeface="Arial"/>
            </a:endParaRPr>
          </a:p>
          <a:p>
            <a:pPr marL="184150" marR="176530"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ctor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ces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y</a:t>
            </a:r>
            <a:r>
              <a:rPr sz="18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ri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es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en C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l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r </a:t>
            </a:r>
            <a:r>
              <a:rPr lang="es-ES" sz="1800" smtClean="0">
                <a:solidFill>
                  <a:srgbClr val="404040"/>
                </a:solidFill>
                <a:latin typeface="Arial"/>
                <a:cs typeface="Arial"/>
              </a:rPr>
              <a:t>Jueves</a:t>
            </a:r>
            <a:r>
              <a:rPr sz="1800" smtClean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1800" spc="1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s-ES" sz="1800" dirty="0" smtClean="0">
                <a:solidFill>
                  <a:srgbClr val="404040"/>
                </a:solidFill>
                <a:latin typeface="Arial"/>
                <a:cs typeface="Arial"/>
              </a:rPr>
              <a:t>7</a:t>
            </a:r>
            <a:r>
              <a:rPr sz="180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marzo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 l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s 17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h</a:t>
            </a:r>
            <a:endParaRPr sz="1800" dirty="0">
              <a:latin typeface="Arial"/>
              <a:cs typeface="Arial"/>
            </a:endParaRPr>
          </a:p>
          <a:p>
            <a:pPr marL="64135" algn="ctr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la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Ju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tas d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l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ific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D-3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799" y="5410200"/>
            <a:ext cx="4929327" cy="515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58942C"/>
                </a:solidFill>
                <a:latin typeface="Arial"/>
                <a:cs typeface="Arial"/>
              </a:rPr>
              <a:t>Máster U</a:t>
            </a:r>
            <a:r>
              <a:rPr sz="1600" spc="-10" dirty="0">
                <a:solidFill>
                  <a:srgbClr val="58942C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58942C"/>
                </a:solidFill>
                <a:latin typeface="Arial"/>
                <a:cs typeface="Arial"/>
              </a:rPr>
              <a:t>iv</a:t>
            </a:r>
            <a:r>
              <a:rPr sz="1600" spc="-10" dirty="0">
                <a:solidFill>
                  <a:srgbClr val="58942C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58942C"/>
                </a:solidFill>
                <a:latin typeface="Arial"/>
                <a:cs typeface="Arial"/>
              </a:rPr>
              <a:t>rsitar</a:t>
            </a:r>
            <a:r>
              <a:rPr sz="1600" spc="-10" dirty="0">
                <a:solidFill>
                  <a:srgbClr val="58942C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58942C"/>
                </a:solidFill>
                <a:latin typeface="Arial"/>
                <a:cs typeface="Arial"/>
              </a:rPr>
              <a:t>o</a:t>
            </a:r>
            <a:r>
              <a:rPr sz="1600" spc="20" dirty="0">
                <a:solidFill>
                  <a:srgbClr val="58942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58942C"/>
                </a:solidFill>
                <a:latin typeface="Arial"/>
                <a:cs typeface="Arial"/>
              </a:rPr>
              <a:t>en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2140"/>
              </a:lnSpc>
            </a:pP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JUS</a:t>
            </a:r>
            <a:r>
              <a:rPr sz="1600" spc="10" dirty="0">
                <a:solidFill>
                  <a:srgbClr val="006C38"/>
                </a:solidFill>
                <a:latin typeface="Arial"/>
                <a:cs typeface="Arial"/>
              </a:rPr>
              <a:t>T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ICIA</a:t>
            </a:r>
            <a:r>
              <a:rPr sz="1600" spc="-114" dirty="0">
                <a:solidFill>
                  <a:srgbClr val="006C38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PEN</a:t>
            </a:r>
            <a:r>
              <a:rPr sz="1600" spc="-10" dirty="0">
                <a:solidFill>
                  <a:srgbClr val="006C38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L</a:t>
            </a:r>
            <a:r>
              <a:rPr sz="1600" spc="-100" dirty="0">
                <a:solidFill>
                  <a:srgbClr val="006C38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Y</a:t>
            </a:r>
            <a:r>
              <a:rPr sz="1600" spc="-40" dirty="0">
                <a:solidFill>
                  <a:srgbClr val="006C38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S</a:t>
            </a:r>
            <a:r>
              <a:rPr sz="1600" spc="5" dirty="0">
                <a:solidFill>
                  <a:srgbClr val="006C38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S</a:t>
            </a:r>
            <a:r>
              <a:rPr sz="1600" spc="10" dirty="0">
                <a:solidFill>
                  <a:srgbClr val="006C38"/>
                </a:solidFill>
                <a:latin typeface="Arial"/>
                <a:cs typeface="Arial"/>
              </a:rPr>
              <a:t>T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EMA</a:t>
            </a:r>
            <a:r>
              <a:rPr sz="1600" spc="-120" dirty="0">
                <a:solidFill>
                  <a:srgbClr val="006C38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PENI</a:t>
            </a:r>
            <a:r>
              <a:rPr sz="1600" spc="10" dirty="0">
                <a:solidFill>
                  <a:srgbClr val="006C38"/>
                </a:solidFill>
                <a:latin typeface="Arial"/>
                <a:cs typeface="Arial"/>
              </a:rPr>
              <a:t>T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EN</a:t>
            </a:r>
            <a:r>
              <a:rPr sz="1600" spc="-10" dirty="0">
                <a:solidFill>
                  <a:srgbClr val="006C38"/>
                </a:solidFill>
                <a:latin typeface="Arial"/>
                <a:cs typeface="Arial"/>
              </a:rPr>
              <a:t>C</a:t>
            </a:r>
            <a:r>
              <a:rPr sz="1600" dirty="0">
                <a:solidFill>
                  <a:srgbClr val="006C38"/>
                </a:solidFill>
                <a:latin typeface="Arial"/>
                <a:cs typeface="Arial"/>
              </a:rPr>
              <a:t>IARIO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6858000" cy="434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53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UJA</cp:lastModifiedBy>
  <cp:revision>2</cp:revision>
  <dcterms:created xsi:type="dcterms:W3CDTF">2019-02-20T19:57:41Z</dcterms:created>
  <dcterms:modified xsi:type="dcterms:W3CDTF">2019-02-27T07:15:28Z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2019-02-20T00:00:00Z</vt:filetime>
  </property>
  <property fmtid="{D5CDD505-2E9C-101B-9397-08002B2CF9AE}" pid="3" name="LastSaved">
    <vt:filetime>2019-02-20T00:00:00Z</vt:filetime>
  </property>
</Properties>
</file>