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aleway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regular.fntdata"/><Relationship Id="rId10" Type="http://schemas.openxmlformats.org/officeDocument/2006/relationships/slide" Target="slides/slide5.xml"/><Relationship Id="rId13" Type="http://schemas.openxmlformats.org/officeDocument/2006/relationships/font" Target="fonts/Raleway-italic.fntdata"/><Relationship Id="rId12" Type="http://schemas.openxmlformats.org/officeDocument/2006/relationships/font" Target="fonts/Raleway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cafdfe6e6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cafdfe6e6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dcafdfe6e6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dcafdfe6e6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dcafdfe6e6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dcafdfe6e6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dcafdfe6e6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dcafdfe6e6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1106075"/>
            <a:ext cx="8183700" cy="156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&lt;&lt;Plan de investigación&gt;&gt;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2844150"/>
            <a:ext cx="8183700" cy="18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Autor: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Tutor: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Director: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"/>
            <a:ext cx="2652500" cy="1669134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75525" y="4576375"/>
            <a:ext cx="8986800" cy="49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Doctorado en Tecnologías de la Información y la Comunicación</a:t>
            </a:r>
            <a:endParaRPr b="1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/>
          <p:nvPr/>
        </p:nvSpPr>
        <p:spPr>
          <a:xfrm>
            <a:off x="15150" y="4863675"/>
            <a:ext cx="9144000" cy="2799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15150" y="-30300"/>
            <a:ext cx="9144000" cy="1136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8" name="Google Shape;68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Revisión teórica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5371250" y="4863675"/>
            <a:ext cx="36819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&lt;&lt;alumno&gt;&gt; </a:t>
            </a:r>
            <a:endParaRPr b="1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4"/>
          <p:cNvSpPr txBox="1"/>
          <p:nvPr/>
        </p:nvSpPr>
        <p:spPr>
          <a:xfrm>
            <a:off x="15150" y="4757475"/>
            <a:ext cx="5091000" cy="49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Doctorado en Tecnologías de la Información y la Comunicación</a:t>
            </a:r>
            <a:endParaRPr b="1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2" name="Google Shape;72;p14"/>
          <p:cNvSpPr txBox="1"/>
          <p:nvPr>
            <p:ph idx="12" type="sldNum"/>
          </p:nvPr>
        </p:nvSpPr>
        <p:spPr>
          <a:xfrm>
            <a:off x="5106150" y="4871175"/>
            <a:ext cx="2652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fld id="{00000000-1234-1234-1234-123412341234}" type="slidenum">
              <a:rPr b="1" lang="es" sz="1200">
                <a:solidFill>
                  <a:schemeClr val="lt1"/>
                </a:solidFill>
              </a:rPr>
              <a:t>‹#›</a:t>
            </a:fld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/>
          <p:nvPr/>
        </p:nvSpPr>
        <p:spPr>
          <a:xfrm>
            <a:off x="15150" y="-30300"/>
            <a:ext cx="9144000" cy="1136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8" name="Google Shape;78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Hipótesis y objetivos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15150" y="4863675"/>
            <a:ext cx="9144000" cy="2799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1" name="Google Shape;81;p15"/>
          <p:cNvSpPr txBox="1"/>
          <p:nvPr/>
        </p:nvSpPr>
        <p:spPr>
          <a:xfrm>
            <a:off x="5371250" y="4863675"/>
            <a:ext cx="36819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&lt;&lt;alumno&gt;&gt; </a:t>
            </a:r>
            <a:endParaRPr b="1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2" name="Google Shape;82;p15"/>
          <p:cNvSpPr txBox="1"/>
          <p:nvPr/>
        </p:nvSpPr>
        <p:spPr>
          <a:xfrm>
            <a:off x="15150" y="4757475"/>
            <a:ext cx="5091000" cy="49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Doctorado en Tecnologías de la Información y la Comunicación</a:t>
            </a:r>
            <a:endParaRPr b="1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5106150" y="4871175"/>
            <a:ext cx="2652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fld id="{00000000-1234-1234-1234-123412341234}" type="slidenum">
              <a:rPr b="1" lang="es" sz="1200">
                <a:solidFill>
                  <a:schemeClr val="lt1"/>
                </a:solidFill>
              </a:rPr>
              <a:t>‹#›</a:t>
            </a:fld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/>
          <p:nvPr/>
        </p:nvSpPr>
        <p:spPr>
          <a:xfrm>
            <a:off x="15150" y="-30300"/>
            <a:ext cx="9144000" cy="1136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9" name="Google Shape;89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Metodología y temporización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6"/>
          <p:cNvSpPr/>
          <p:nvPr/>
        </p:nvSpPr>
        <p:spPr>
          <a:xfrm>
            <a:off x="15150" y="4863675"/>
            <a:ext cx="9144000" cy="2799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2" name="Google Shape;92;p16"/>
          <p:cNvSpPr txBox="1"/>
          <p:nvPr/>
        </p:nvSpPr>
        <p:spPr>
          <a:xfrm>
            <a:off x="5371250" y="4863675"/>
            <a:ext cx="36819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&lt;&lt;alumno&gt;&gt; </a:t>
            </a:r>
            <a:endParaRPr b="1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3" name="Google Shape;93;p16"/>
          <p:cNvSpPr txBox="1"/>
          <p:nvPr/>
        </p:nvSpPr>
        <p:spPr>
          <a:xfrm>
            <a:off x="15150" y="4757475"/>
            <a:ext cx="5091000" cy="49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Doctorado en Tecnologías de la Información y la Comunicación</a:t>
            </a:r>
            <a:endParaRPr b="1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4" name="Google Shape;94;p16"/>
          <p:cNvSpPr txBox="1"/>
          <p:nvPr>
            <p:ph idx="12" type="sldNum"/>
          </p:nvPr>
        </p:nvSpPr>
        <p:spPr>
          <a:xfrm>
            <a:off x="5106150" y="4871175"/>
            <a:ext cx="2652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fld id="{00000000-1234-1234-1234-123412341234}" type="slidenum">
              <a:rPr b="1" lang="es" sz="1200">
                <a:solidFill>
                  <a:schemeClr val="lt1"/>
                </a:solidFill>
              </a:rPr>
              <a:t>‹#›</a:t>
            </a:fld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/>
          <p:nvPr/>
        </p:nvSpPr>
        <p:spPr>
          <a:xfrm>
            <a:off x="15150" y="-30300"/>
            <a:ext cx="9144000" cy="1136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0" name="Google Shape;100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Propuesta de resultados, actividades y difusión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1" name="Google Shape;10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7"/>
          <p:cNvSpPr/>
          <p:nvPr/>
        </p:nvSpPr>
        <p:spPr>
          <a:xfrm>
            <a:off x="15150" y="4863675"/>
            <a:ext cx="9144000" cy="2799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3" name="Google Shape;103;p17"/>
          <p:cNvSpPr txBox="1"/>
          <p:nvPr/>
        </p:nvSpPr>
        <p:spPr>
          <a:xfrm>
            <a:off x="5371250" y="4863675"/>
            <a:ext cx="36819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&lt;&lt;alumno&gt;&gt; </a:t>
            </a:r>
            <a:endParaRPr b="1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4" name="Google Shape;104;p17"/>
          <p:cNvSpPr txBox="1"/>
          <p:nvPr/>
        </p:nvSpPr>
        <p:spPr>
          <a:xfrm>
            <a:off x="15150" y="4757475"/>
            <a:ext cx="5091000" cy="49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Doctorado en Tecnologías de la Información y la Comunicación</a:t>
            </a:r>
            <a:endParaRPr b="1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5" name="Google Shape;105;p17"/>
          <p:cNvSpPr txBox="1"/>
          <p:nvPr>
            <p:ph idx="12" type="sldNum"/>
          </p:nvPr>
        </p:nvSpPr>
        <p:spPr>
          <a:xfrm>
            <a:off x="5106150" y="4871175"/>
            <a:ext cx="2652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fld id="{00000000-1234-1234-1234-123412341234}" type="slidenum">
              <a:rPr b="1" lang="es" sz="1200">
                <a:solidFill>
                  <a:schemeClr val="lt1"/>
                </a:solidFill>
              </a:rPr>
              <a:t>‹#›</a:t>
            </a:fld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