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</p:sldIdLst>
  <p:sldSz cy="66827400" cx="47253525"/>
  <p:notesSz cx="6858000" cy="9144000"/>
  <p:embeddedFontLst>
    <p:embeddedFont>
      <p:font typeface="Raleway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048">
          <p15:clr>
            <a:srgbClr val="747775"/>
          </p15:clr>
        </p15:guide>
        <p15:guide id="2" pos="14883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048" orient="horz"/>
        <p:guide pos="1488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Raleway-boldItalic.fntdata"/><Relationship Id="rId9" Type="http://schemas.openxmlformats.org/officeDocument/2006/relationships/font" Target="fonts/Ralewa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03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dcb1d19e9a_0_3:notes"/>
          <p:cNvSpPr/>
          <p:nvPr>
            <p:ph idx="2" type="sldImg"/>
          </p:nvPr>
        </p:nvSpPr>
        <p:spPr>
          <a:xfrm>
            <a:off x="2217003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2dcb1d19e9a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17034" y="34444662"/>
            <a:ext cx="46419600" cy="31334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710925" lIns="710925" spcFirstLastPara="1" rIns="710925" wrap="square" tIns="710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2510860" y="3436216"/>
            <a:ext cx="42291000" cy="19146000"/>
          </a:xfrm>
          <a:prstGeom prst="rect">
            <a:avLst/>
          </a:prstGeom>
        </p:spPr>
        <p:txBody>
          <a:bodyPr anchorCtr="0" anchor="b" bIns="710925" lIns="710925" spcFirstLastPara="1" rIns="710925" wrap="square" tIns="710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700"/>
              <a:buNone/>
              <a:defRPr sz="32700"/>
            </a:lvl1pPr>
            <a:lvl2pPr lvl="1">
              <a:spcBef>
                <a:spcPts val="0"/>
              </a:spcBef>
              <a:spcAft>
                <a:spcPts val="0"/>
              </a:spcAft>
              <a:buSzPts val="32700"/>
              <a:buNone/>
              <a:defRPr sz="32700"/>
            </a:lvl2pPr>
            <a:lvl3pPr lvl="2">
              <a:spcBef>
                <a:spcPts val="0"/>
              </a:spcBef>
              <a:spcAft>
                <a:spcPts val="0"/>
              </a:spcAft>
              <a:buSzPts val="32700"/>
              <a:buNone/>
              <a:defRPr sz="32700"/>
            </a:lvl3pPr>
            <a:lvl4pPr lvl="3">
              <a:spcBef>
                <a:spcPts val="0"/>
              </a:spcBef>
              <a:spcAft>
                <a:spcPts val="0"/>
              </a:spcAft>
              <a:buSzPts val="32700"/>
              <a:buNone/>
              <a:defRPr sz="32700"/>
            </a:lvl4pPr>
            <a:lvl5pPr lvl="4">
              <a:spcBef>
                <a:spcPts val="0"/>
              </a:spcBef>
              <a:spcAft>
                <a:spcPts val="0"/>
              </a:spcAft>
              <a:buSzPts val="32700"/>
              <a:buNone/>
              <a:defRPr sz="32700"/>
            </a:lvl5pPr>
            <a:lvl6pPr lvl="5">
              <a:spcBef>
                <a:spcPts val="0"/>
              </a:spcBef>
              <a:spcAft>
                <a:spcPts val="0"/>
              </a:spcAft>
              <a:buSzPts val="32700"/>
              <a:buNone/>
              <a:defRPr sz="32700"/>
            </a:lvl6pPr>
            <a:lvl7pPr lvl="6">
              <a:spcBef>
                <a:spcPts val="0"/>
              </a:spcBef>
              <a:spcAft>
                <a:spcPts val="0"/>
              </a:spcAft>
              <a:buSzPts val="32700"/>
              <a:buNone/>
              <a:defRPr sz="32700"/>
            </a:lvl7pPr>
            <a:lvl8pPr lvl="7">
              <a:spcBef>
                <a:spcPts val="0"/>
              </a:spcBef>
              <a:spcAft>
                <a:spcPts val="0"/>
              </a:spcAft>
              <a:buSzPts val="32700"/>
              <a:buNone/>
              <a:defRPr sz="32700"/>
            </a:lvl8pPr>
            <a:lvl9pPr lvl="8">
              <a:spcBef>
                <a:spcPts val="0"/>
              </a:spcBef>
              <a:spcAft>
                <a:spcPts val="0"/>
              </a:spcAft>
              <a:buSzPts val="32700"/>
              <a:buNone/>
              <a:defRPr sz="327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2510860" y="22582100"/>
            <a:ext cx="42291000" cy="11186700"/>
          </a:xfrm>
          <a:prstGeom prst="rect">
            <a:avLst/>
          </a:prstGeom>
        </p:spPr>
        <p:txBody>
          <a:bodyPr anchorCtr="0" anchor="t" bIns="710925" lIns="710925" spcFirstLastPara="1" rIns="710925" wrap="square" tIns="7109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43915181" y="60919135"/>
            <a:ext cx="2835600" cy="51138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417034" y="34444662"/>
            <a:ext cx="46419600" cy="31334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710925" lIns="710925" spcFirstLastPara="1" rIns="710925" wrap="square" tIns="710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1610775" y="9653505"/>
            <a:ext cx="44031900" cy="26068200"/>
          </a:xfrm>
          <a:prstGeom prst="rect">
            <a:avLst/>
          </a:prstGeom>
        </p:spPr>
        <p:txBody>
          <a:bodyPr anchorCtr="0" anchor="b" bIns="710925" lIns="710925" spcFirstLastPara="1" rIns="710925" wrap="square" tIns="710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3300"/>
              <a:buFont typeface="Source Sans Pro"/>
              <a:buNone/>
              <a:defRPr sz="933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3300"/>
              <a:buFont typeface="Source Sans Pro"/>
              <a:buNone/>
              <a:defRPr sz="933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93300"/>
              <a:buFont typeface="Source Sans Pro"/>
              <a:buNone/>
              <a:defRPr sz="933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93300"/>
              <a:buFont typeface="Source Sans Pro"/>
              <a:buNone/>
              <a:defRPr sz="933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93300"/>
              <a:buFont typeface="Source Sans Pro"/>
              <a:buNone/>
              <a:defRPr sz="933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93300"/>
              <a:buFont typeface="Source Sans Pro"/>
              <a:buNone/>
              <a:defRPr sz="933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93300"/>
              <a:buFont typeface="Source Sans Pro"/>
              <a:buNone/>
              <a:defRPr sz="933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93300"/>
              <a:buFont typeface="Source Sans Pro"/>
              <a:buNone/>
              <a:defRPr sz="933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93300"/>
              <a:buFont typeface="Source Sans Pro"/>
              <a:buNone/>
              <a:defRPr sz="933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1610775" y="36966288"/>
            <a:ext cx="44031900" cy="16900800"/>
          </a:xfrm>
          <a:prstGeom prst="rect">
            <a:avLst/>
          </a:prstGeom>
        </p:spPr>
        <p:txBody>
          <a:bodyPr anchorCtr="0" anchor="t" bIns="710925" lIns="710925" spcFirstLastPara="1" rIns="710925" wrap="square" tIns="710925">
            <a:normAutofit/>
          </a:bodyPr>
          <a:lstStyle>
            <a:lvl1pPr indent="-11176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0"/>
              <a:buChar char="●"/>
              <a:defRPr>
                <a:solidFill>
                  <a:schemeClr val="lt1"/>
                </a:solidFill>
              </a:defRPr>
            </a:lvl1pPr>
            <a:lvl2pPr indent="-9207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○"/>
              <a:defRPr>
                <a:solidFill>
                  <a:schemeClr val="lt1"/>
                </a:solidFill>
              </a:defRPr>
            </a:lvl2pPr>
            <a:lvl3pPr indent="-9207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■"/>
              <a:defRPr>
                <a:solidFill>
                  <a:schemeClr val="lt1"/>
                </a:solidFill>
              </a:defRPr>
            </a:lvl3pPr>
            <a:lvl4pPr indent="-9207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●"/>
              <a:defRPr>
                <a:solidFill>
                  <a:schemeClr val="lt1"/>
                </a:solidFill>
              </a:defRPr>
            </a:lvl4pPr>
            <a:lvl5pPr indent="-9207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○"/>
              <a:defRPr>
                <a:solidFill>
                  <a:schemeClr val="lt1"/>
                </a:solidFill>
              </a:defRPr>
            </a:lvl5pPr>
            <a:lvl6pPr indent="-9207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■"/>
              <a:defRPr>
                <a:solidFill>
                  <a:schemeClr val="lt1"/>
                </a:solidFill>
              </a:defRPr>
            </a:lvl6pPr>
            <a:lvl7pPr indent="-9207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●"/>
              <a:defRPr>
                <a:solidFill>
                  <a:schemeClr val="lt1"/>
                </a:solidFill>
              </a:defRPr>
            </a:lvl7pPr>
            <a:lvl8pPr indent="-9207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○"/>
              <a:defRPr>
                <a:solidFill>
                  <a:schemeClr val="lt1"/>
                </a:solidFill>
              </a:defRPr>
            </a:lvl8pPr>
            <a:lvl9pPr indent="-9207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43915181" y="60919135"/>
            <a:ext cx="2835600" cy="51138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43915181" y="60919135"/>
            <a:ext cx="2835600" cy="51138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417034" y="34444662"/>
            <a:ext cx="46419600" cy="31334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710925" lIns="710925" spcFirstLastPara="1" rIns="710925" wrap="square" tIns="710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2510860" y="22275800"/>
            <a:ext cx="42291000" cy="10208400"/>
          </a:xfrm>
          <a:prstGeom prst="rect">
            <a:avLst/>
          </a:prstGeom>
        </p:spPr>
        <p:txBody>
          <a:bodyPr anchorCtr="0" anchor="b" bIns="710925" lIns="710925" spcFirstLastPara="1" rIns="710925" wrap="square" tIns="710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0"/>
              <a:buNone/>
              <a:defRPr sz="28000"/>
            </a:lvl1pPr>
            <a:lvl2pPr lvl="1">
              <a:spcBef>
                <a:spcPts val="0"/>
              </a:spcBef>
              <a:spcAft>
                <a:spcPts val="0"/>
              </a:spcAft>
              <a:buSzPts val="28000"/>
              <a:buNone/>
              <a:defRPr sz="28000"/>
            </a:lvl2pPr>
            <a:lvl3pPr lvl="2">
              <a:spcBef>
                <a:spcPts val="0"/>
              </a:spcBef>
              <a:spcAft>
                <a:spcPts val="0"/>
              </a:spcAft>
              <a:buSzPts val="28000"/>
              <a:buNone/>
              <a:defRPr sz="28000"/>
            </a:lvl3pPr>
            <a:lvl4pPr lvl="3">
              <a:spcBef>
                <a:spcPts val="0"/>
              </a:spcBef>
              <a:spcAft>
                <a:spcPts val="0"/>
              </a:spcAft>
              <a:buSzPts val="28000"/>
              <a:buNone/>
              <a:defRPr sz="28000"/>
            </a:lvl4pPr>
            <a:lvl5pPr lvl="4">
              <a:spcBef>
                <a:spcPts val="0"/>
              </a:spcBef>
              <a:spcAft>
                <a:spcPts val="0"/>
              </a:spcAft>
              <a:buSzPts val="28000"/>
              <a:buNone/>
              <a:defRPr sz="28000"/>
            </a:lvl5pPr>
            <a:lvl6pPr lvl="5">
              <a:spcBef>
                <a:spcPts val="0"/>
              </a:spcBef>
              <a:spcAft>
                <a:spcPts val="0"/>
              </a:spcAft>
              <a:buSzPts val="28000"/>
              <a:buNone/>
              <a:defRPr sz="28000"/>
            </a:lvl6pPr>
            <a:lvl7pPr lvl="6">
              <a:spcBef>
                <a:spcPts val="0"/>
              </a:spcBef>
              <a:spcAft>
                <a:spcPts val="0"/>
              </a:spcAft>
              <a:buSzPts val="28000"/>
              <a:buNone/>
              <a:defRPr sz="28000"/>
            </a:lvl7pPr>
            <a:lvl8pPr lvl="7">
              <a:spcBef>
                <a:spcPts val="0"/>
              </a:spcBef>
              <a:spcAft>
                <a:spcPts val="0"/>
              </a:spcAft>
              <a:buSzPts val="28000"/>
              <a:buNone/>
              <a:defRPr sz="28000"/>
            </a:lvl8pPr>
            <a:lvl9pPr lvl="8">
              <a:spcBef>
                <a:spcPts val="0"/>
              </a:spcBef>
              <a:spcAft>
                <a:spcPts val="0"/>
              </a:spcAft>
              <a:buSzPts val="28000"/>
              <a:buNone/>
              <a:defRPr sz="280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43915181" y="60919135"/>
            <a:ext cx="2835600" cy="51138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1610775" y="5782029"/>
            <a:ext cx="44031900" cy="8099700"/>
          </a:xfrm>
          <a:prstGeom prst="rect">
            <a:avLst/>
          </a:prstGeom>
        </p:spPr>
        <p:txBody>
          <a:bodyPr anchorCtr="0" anchor="t" bIns="710925" lIns="710925" spcFirstLastPara="1" rIns="710925" wrap="square" tIns="710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1610775" y="14973638"/>
            <a:ext cx="44031900" cy="44388000"/>
          </a:xfrm>
          <a:prstGeom prst="rect">
            <a:avLst/>
          </a:prstGeom>
        </p:spPr>
        <p:txBody>
          <a:bodyPr anchorCtr="0" anchor="t" bIns="710925" lIns="710925" spcFirstLastPara="1" rIns="710925" wrap="square" tIns="710925">
            <a:normAutofit/>
          </a:bodyPr>
          <a:lstStyle>
            <a:lvl1pPr indent="-1117600" lvl="0" marL="457200">
              <a:spcBef>
                <a:spcPts val="0"/>
              </a:spcBef>
              <a:spcAft>
                <a:spcPts val="0"/>
              </a:spcAft>
              <a:buSzPts val="14000"/>
              <a:buChar char="●"/>
              <a:defRPr/>
            </a:lvl1pPr>
            <a:lvl2pPr indent="-920750" lvl="1" marL="914400">
              <a:spcBef>
                <a:spcPts val="0"/>
              </a:spcBef>
              <a:spcAft>
                <a:spcPts val="0"/>
              </a:spcAft>
              <a:buSzPts val="10900"/>
              <a:buChar char="○"/>
              <a:defRPr/>
            </a:lvl2pPr>
            <a:lvl3pPr indent="-920750" lvl="2" marL="1371600">
              <a:spcBef>
                <a:spcPts val="0"/>
              </a:spcBef>
              <a:spcAft>
                <a:spcPts val="0"/>
              </a:spcAft>
              <a:buSzPts val="10900"/>
              <a:buChar char="■"/>
              <a:defRPr/>
            </a:lvl3pPr>
            <a:lvl4pPr indent="-920750" lvl="3" marL="1828800">
              <a:spcBef>
                <a:spcPts val="0"/>
              </a:spcBef>
              <a:spcAft>
                <a:spcPts val="0"/>
              </a:spcAft>
              <a:buSzPts val="10900"/>
              <a:buChar char="●"/>
              <a:defRPr/>
            </a:lvl4pPr>
            <a:lvl5pPr indent="-920750" lvl="4" marL="2286000">
              <a:spcBef>
                <a:spcPts val="0"/>
              </a:spcBef>
              <a:spcAft>
                <a:spcPts val="0"/>
              </a:spcAft>
              <a:buSzPts val="10900"/>
              <a:buChar char="○"/>
              <a:defRPr/>
            </a:lvl5pPr>
            <a:lvl6pPr indent="-920750" lvl="5" marL="2743200">
              <a:spcBef>
                <a:spcPts val="0"/>
              </a:spcBef>
              <a:spcAft>
                <a:spcPts val="0"/>
              </a:spcAft>
              <a:buSzPts val="10900"/>
              <a:buChar char="■"/>
              <a:defRPr/>
            </a:lvl6pPr>
            <a:lvl7pPr indent="-920750" lvl="6" marL="3200400">
              <a:spcBef>
                <a:spcPts val="0"/>
              </a:spcBef>
              <a:spcAft>
                <a:spcPts val="0"/>
              </a:spcAft>
              <a:buSzPts val="10900"/>
              <a:buChar char="●"/>
              <a:defRPr/>
            </a:lvl7pPr>
            <a:lvl8pPr indent="-920750" lvl="7" marL="3657600">
              <a:spcBef>
                <a:spcPts val="0"/>
              </a:spcBef>
              <a:spcAft>
                <a:spcPts val="0"/>
              </a:spcAft>
              <a:buSzPts val="10900"/>
              <a:buChar char="○"/>
              <a:defRPr/>
            </a:lvl8pPr>
            <a:lvl9pPr indent="-920750" lvl="8" marL="4114800">
              <a:spcBef>
                <a:spcPts val="0"/>
              </a:spcBef>
              <a:spcAft>
                <a:spcPts val="0"/>
              </a:spcAft>
              <a:buSzPts val="109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43915181" y="60919135"/>
            <a:ext cx="2835600" cy="51138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1610775" y="5782029"/>
            <a:ext cx="44031900" cy="8099700"/>
          </a:xfrm>
          <a:prstGeom prst="rect">
            <a:avLst/>
          </a:prstGeom>
        </p:spPr>
        <p:txBody>
          <a:bodyPr anchorCtr="0" anchor="t" bIns="710925" lIns="710925" spcFirstLastPara="1" rIns="710925" wrap="square" tIns="710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610775" y="14973638"/>
            <a:ext cx="20670300" cy="44388000"/>
          </a:xfrm>
          <a:prstGeom prst="rect">
            <a:avLst/>
          </a:prstGeom>
        </p:spPr>
        <p:txBody>
          <a:bodyPr anchorCtr="0" anchor="t" bIns="710925" lIns="710925" spcFirstLastPara="1" rIns="710925" wrap="square" tIns="710925">
            <a:normAutofit/>
          </a:bodyPr>
          <a:lstStyle>
            <a:lvl1pPr indent="-920750" lvl="0" marL="457200">
              <a:spcBef>
                <a:spcPts val="0"/>
              </a:spcBef>
              <a:spcAft>
                <a:spcPts val="0"/>
              </a:spcAft>
              <a:buSzPts val="10900"/>
              <a:buChar char="●"/>
              <a:defRPr sz="10900"/>
            </a:lvl1pPr>
            <a:lvl2pPr indent="-819150" lvl="1" marL="914400">
              <a:spcBef>
                <a:spcPts val="0"/>
              </a:spcBef>
              <a:spcAft>
                <a:spcPts val="0"/>
              </a:spcAft>
              <a:buSzPts val="9300"/>
              <a:buChar char="○"/>
              <a:defRPr sz="9300"/>
            </a:lvl2pPr>
            <a:lvl3pPr indent="-819150" lvl="2" marL="1371600">
              <a:spcBef>
                <a:spcPts val="0"/>
              </a:spcBef>
              <a:spcAft>
                <a:spcPts val="0"/>
              </a:spcAft>
              <a:buSzPts val="9300"/>
              <a:buChar char="■"/>
              <a:defRPr sz="9300"/>
            </a:lvl3pPr>
            <a:lvl4pPr indent="-819150" lvl="3" marL="1828800">
              <a:spcBef>
                <a:spcPts val="0"/>
              </a:spcBef>
              <a:spcAft>
                <a:spcPts val="0"/>
              </a:spcAft>
              <a:buSzPts val="9300"/>
              <a:buChar char="●"/>
              <a:defRPr sz="9300"/>
            </a:lvl4pPr>
            <a:lvl5pPr indent="-819150" lvl="4" marL="2286000">
              <a:spcBef>
                <a:spcPts val="0"/>
              </a:spcBef>
              <a:spcAft>
                <a:spcPts val="0"/>
              </a:spcAft>
              <a:buSzPts val="9300"/>
              <a:buChar char="○"/>
              <a:defRPr sz="9300"/>
            </a:lvl5pPr>
            <a:lvl6pPr indent="-819150" lvl="5" marL="2743200">
              <a:spcBef>
                <a:spcPts val="0"/>
              </a:spcBef>
              <a:spcAft>
                <a:spcPts val="0"/>
              </a:spcAft>
              <a:buSzPts val="9300"/>
              <a:buChar char="■"/>
              <a:defRPr sz="9300"/>
            </a:lvl6pPr>
            <a:lvl7pPr indent="-819150" lvl="6" marL="3200400">
              <a:spcBef>
                <a:spcPts val="0"/>
              </a:spcBef>
              <a:spcAft>
                <a:spcPts val="0"/>
              </a:spcAft>
              <a:buSzPts val="9300"/>
              <a:buChar char="●"/>
              <a:defRPr sz="9300"/>
            </a:lvl7pPr>
            <a:lvl8pPr indent="-819150" lvl="7" marL="3657600">
              <a:spcBef>
                <a:spcPts val="0"/>
              </a:spcBef>
              <a:spcAft>
                <a:spcPts val="0"/>
              </a:spcAft>
              <a:buSzPts val="9300"/>
              <a:buChar char="○"/>
              <a:defRPr sz="9300"/>
            </a:lvl8pPr>
            <a:lvl9pPr indent="-819150" lvl="8" marL="4114800">
              <a:spcBef>
                <a:spcPts val="0"/>
              </a:spcBef>
              <a:spcAft>
                <a:spcPts val="0"/>
              </a:spcAft>
              <a:buSzPts val="9300"/>
              <a:buChar char="■"/>
              <a:defRPr sz="93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24972434" y="14973638"/>
            <a:ext cx="20670300" cy="44388000"/>
          </a:xfrm>
          <a:prstGeom prst="rect">
            <a:avLst/>
          </a:prstGeom>
        </p:spPr>
        <p:txBody>
          <a:bodyPr anchorCtr="0" anchor="t" bIns="710925" lIns="710925" spcFirstLastPara="1" rIns="710925" wrap="square" tIns="710925">
            <a:normAutofit/>
          </a:bodyPr>
          <a:lstStyle>
            <a:lvl1pPr indent="-920750" lvl="0" marL="457200">
              <a:spcBef>
                <a:spcPts val="0"/>
              </a:spcBef>
              <a:spcAft>
                <a:spcPts val="0"/>
              </a:spcAft>
              <a:buSzPts val="10900"/>
              <a:buChar char="●"/>
              <a:defRPr sz="10900"/>
            </a:lvl1pPr>
            <a:lvl2pPr indent="-819150" lvl="1" marL="914400">
              <a:spcBef>
                <a:spcPts val="0"/>
              </a:spcBef>
              <a:spcAft>
                <a:spcPts val="0"/>
              </a:spcAft>
              <a:buSzPts val="9300"/>
              <a:buChar char="○"/>
              <a:defRPr sz="9300"/>
            </a:lvl2pPr>
            <a:lvl3pPr indent="-819150" lvl="2" marL="1371600">
              <a:spcBef>
                <a:spcPts val="0"/>
              </a:spcBef>
              <a:spcAft>
                <a:spcPts val="0"/>
              </a:spcAft>
              <a:buSzPts val="9300"/>
              <a:buChar char="■"/>
              <a:defRPr sz="9300"/>
            </a:lvl3pPr>
            <a:lvl4pPr indent="-819150" lvl="3" marL="1828800">
              <a:spcBef>
                <a:spcPts val="0"/>
              </a:spcBef>
              <a:spcAft>
                <a:spcPts val="0"/>
              </a:spcAft>
              <a:buSzPts val="9300"/>
              <a:buChar char="●"/>
              <a:defRPr sz="9300"/>
            </a:lvl4pPr>
            <a:lvl5pPr indent="-819150" lvl="4" marL="2286000">
              <a:spcBef>
                <a:spcPts val="0"/>
              </a:spcBef>
              <a:spcAft>
                <a:spcPts val="0"/>
              </a:spcAft>
              <a:buSzPts val="9300"/>
              <a:buChar char="○"/>
              <a:defRPr sz="9300"/>
            </a:lvl5pPr>
            <a:lvl6pPr indent="-819150" lvl="5" marL="2743200">
              <a:spcBef>
                <a:spcPts val="0"/>
              </a:spcBef>
              <a:spcAft>
                <a:spcPts val="0"/>
              </a:spcAft>
              <a:buSzPts val="9300"/>
              <a:buChar char="■"/>
              <a:defRPr sz="9300"/>
            </a:lvl6pPr>
            <a:lvl7pPr indent="-819150" lvl="6" marL="3200400">
              <a:spcBef>
                <a:spcPts val="0"/>
              </a:spcBef>
              <a:spcAft>
                <a:spcPts val="0"/>
              </a:spcAft>
              <a:buSzPts val="9300"/>
              <a:buChar char="●"/>
              <a:defRPr sz="9300"/>
            </a:lvl7pPr>
            <a:lvl8pPr indent="-819150" lvl="7" marL="3657600">
              <a:spcBef>
                <a:spcPts val="0"/>
              </a:spcBef>
              <a:spcAft>
                <a:spcPts val="0"/>
              </a:spcAft>
              <a:buSzPts val="9300"/>
              <a:buChar char="○"/>
              <a:defRPr sz="9300"/>
            </a:lvl8pPr>
            <a:lvl9pPr indent="-819150" lvl="8" marL="4114800">
              <a:spcBef>
                <a:spcPts val="0"/>
              </a:spcBef>
              <a:spcAft>
                <a:spcPts val="0"/>
              </a:spcAft>
              <a:buSzPts val="9300"/>
              <a:buChar char="■"/>
              <a:defRPr sz="93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43915181" y="60919135"/>
            <a:ext cx="2835600" cy="51138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1610775" y="5782029"/>
            <a:ext cx="44031900" cy="8099700"/>
          </a:xfrm>
          <a:prstGeom prst="rect">
            <a:avLst/>
          </a:prstGeom>
        </p:spPr>
        <p:txBody>
          <a:bodyPr anchorCtr="0" anchor="t" bIns="710925" lIns="710925" spcFirstLastPara="1" rIns="710925" wrap="square" tIns="710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33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43915181" y="60919135"/>
            <a:ext cx="2835600" cy="51138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1610775" y="7218684"/>
            <a:ext cx="14511000" cy="9818400"/>
          </a:xfrm>
          <a:prstGeom prst="rect">
            <a:avLst/>
          </a:prstGeom>
        </p:spPr>
        <p:txBody>
          <a:bodyPr anchorCtr="0" anchor="b" bIns="710925" lIns="710925" spcFirstLastPara="1" rIns="710925" wrap="square" tIns="710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1pPr>
            <a:lvl2pPr lvl="1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2pPr>
            <a:lvl3pPr lvl="2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3pPr>
            <a:lvl4pPr lvl="3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4pPr>
            <a:lvl5pPr lvl="4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5pPr>
            <a:lvl6pPr lvl="5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6pPr>
            <a:lvl7pPr lvl="6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7pPr>
            <a:lvl8pPr lvl="7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8pPr>
            <a:lvl9pPr lvl="8">
              <a:spcBef>
                <a:spcPts val="0"/>
              </a:spcBef>
              <a:spcAft>
                <a:spcPts val="0"/>
              </a:spcAft>
              <a:buSzPts val="18700"/>
              <a:buNone/>
              <a:defRPr sz="187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1610775" y="18054507"/>
            <a:ext cx="14511000" cy="41308500"/>
          </a:xfrm>
          <a:prstGeom prst="rect">
            <a:avLst/>
          </a:prstGeom>
        </p:spPr>
        <p:txBody>
          <a:bodyPr anchorCtr="0" anchor="t" bIns="710925" lIns="710925" spcFirstLastPara="1" rIns="710925" wrap="square" tIns="710925">
            <a:normAutofit/>
          </a:bodyPr>
          <a:lstStyle>
            <a:lvl1pPr indent="-819150" lvl="0" marL="457200">
              <a:spcBef>
                <a:spcPts val="0"/>
              </a:spcBef>
              <a:spcAft>
                <a:spcPts val="0"/>
              </a:spcAft>
              <a:buSzPts val="9300"/>
              <a:buChar char="●"/>
              <a:defRPr sz="9300"/>
            </a:lvl1pPr>
            <a:lvl2pPr indent="-819150" lvl="1" marL="914400">
              <a:spcBef>
                <a:spcPts val="0"/>
              </a:spcBef>
              <a:spcAft>
                <a:spcPts val="0"/>
              </a:spcAft>
              <a:buSzPts val="9300"/>
              <a:buChar char="○"/>
              <a:defRPr sz="9300"/>
            </a:lvl2pPr>
            <a:lvl3pPr indent="-819150" lvl="2" marL="1371600">
              <a:spcBef>
                <a:spcPts val="0"/>
              </a:spcBef>
              <a:spcAft>
                <a:spcPts val="0"/>
              </a:spcAft>
              <a:buSzPts val="9300"/>
              <a:buChar char="■"/>
              <a:defRPr sz="9300"/>
            </a:lvl3pPr>
            <a:lvl4pPr indent="-819150" lvl="3" marL="1828800">
              <a:spcBef>
                <a:spcPts val="0"/>
              </a:spcBef>
              <a:spcAft>
                <a:spcPts val="0"/>
              </a:spcAft>
              <a:buSzPts val="9300"/>
              <a:buChar char="●"/>
              <a:defRPr sz="9300"/>
            </a:lvl4pPr>
            <a:lvl5pPr indent="-819150" lvl="4" marL="2286000">
              <a:spcBef>
                <a:spcPts val="0"/>
              </a:spcBef>
              <a:spcAft>
                <a:spcPts val="0"/>
              </a:spcAft>
              <a:buSzPts val="9300"/>
              <a:buChar char="○"/>
              <a:defRPr sz="9300"/>
            </a:lvl5pPr>
            <a:lvl6pPr indent="-819150" lvl="5" marL="2743200">
              <a:spcBef>
                <a:spcPts val="0"/>
              </a:spcBef>
              <a:spcAft>
                <a:spcPts val="0"/>
              </a:spcAft>
              <a:buSzPts val="9300"/>
              <a:buChar char="■"/>
              <a:defRPr sz="9300"/>
            </a:lvl6pPr>
            <a:lvl7pPr indent="-819150" lvl="6" marL="3200400">
              <a:spcBef>
                <a:spcPts val="0"/>
              </a:spcBef>
              <a:spcAft>
                <a:spcPts val="0"/>
              </a:spcAft>
              <a:buSzPts val="9300"/>
              <a:buChar char="●"/>
              <a:defRPr sz="9300"/>
            </a:lvl7pPr>
            <a:lvl8pPr indent="-819150" lvl="7" marL="3657600">
              <a:spcBef>
                <a:spcPts val="0"/>
              </a:spcBef>
              <a:spcAft>
                <a:spcPts val="0"/>
              </a:spcAft>
              <a:buSzPts val="9300"/>
              <a:buChar char="○"/>
              <a:defRPr sz="9300"/>
            </a:lvl8pPr>
            <a:lvl9pPr indent="-819150" lvl="8" marL="4114800">
              <a:spcBef>
                <a:spcPts val="0"/>
              </a:spcBef>
              <a:spcAft>
                <a:spcPts val="0"/>
              </a:spcAft>
              <a:buSzPts val="9300"/>
              <a:buChar char="■"/>
              <a:defRPr sz="93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43915181" y="60919135"/>
            <a:ext cx="2835600" cy="51138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2533469" y="6838651"/>
            <a:ext cx="28959900" cy="531501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300"/>
              <a:buNone/>
              <a:defRPr sz="373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300"/>
              <a:buNone/>
              <a:defRPr sz="373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300"/>
              <a:buNone/>
              <a:defRPr sz="373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300"/>
              <a:buNone/>
              <a:defRPr sz="373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300"/>
              <a:buNone/>
              <a:defRPr sz="373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300"/>
              <a:buNone/>
              <a:defRPr sz="373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300"/>
              <a:buNone/>
              <a:defRPr sz="373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300"/>
              <a:buNone/>
              <a:defRPr sz="373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7300"/>
              <a:buNone/>
              <a:defRPr sz="373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43915181" y="60919135"/>
            <a:ext cx="2835600" cy="51138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23961630" y="1048502"/>
            <a:ext cx="22875000" cy="6473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710925" lIns="710925" spcFirstLastPara="1" rIns="710925" wrap="square" tIns="710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25991893" y="58408200"/>
            <a:ext cx="24201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1372027" y="15353347"/>
            <a:ext cx="20904300" cy="19925400"/>
          </a:xfrm>
          <a:prstGeom prst="rect">
            <a:avLst/>
          </a:prstGeom>
        </p:spPr>
        <p:txBody>
          <a:bodyPr anchorCtr="0" anchor="b" bIns="710925" lIns="710925" spcFirstLastPara="1" rIns="710925" wrap="square" tIns="710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500"/>
              <a:buNone/>
              <a:defRPr sz="295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500"/>
              <a:buNone/>
              <a:defRPr sz="295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500"/>
              <a:buNone/>
              <a:defRPr sz="295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500"/>
              <a:buNone/>
              <a:defRPr sz="295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500"/>
              <a:buNone/>
              <a:defRPr sz="295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500"/>
              <a:buNone/>
              <a:defRPr sz="295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500"/>
              <a:buNone/>
              <a:defRPr sz="295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500"/>
              <a:buNone/>
              <a:defRPr sz="295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500"/>
              <a:buNone/>
              <a:defRPr sz="295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1372027" y="35976502"/>
            <a:ext cx="20904300" cy="17481600"/>
          </a:xfrm>
          <a:prstGeom prst="rect">
            <a:avLst/>
          </a:prstGeom>
        </p:spPr>
        <p:txBody>
          <a:bodyPr anchorCtr="0" anchor="t" bIns="710925" lIns="710925" spcFirstLastPara="1" rIns="710925" wrap="square" tIns="710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25525895" y="9409236"/>
            <a:ext cx="19828500" cy="480090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indent="-11176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0"/>
              <a:buChar char="●"/>
              <a:defRPr>
                <a:solidFill>
                  <a:schemeClr val="lt1"/>
                </a:solidFill>
              </a:defRPr>
            </a:lvl1pPr>
            <a:lvl2pPr indent="-9207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○"/>
              <a:defRPr>
                <a:solidFill>
                  <a:schemeClr val="lt1"/>
                </a:solidFill>
              </a:defRPr>
            </a:lvl2pPr>
            <a:lvl3pPr indent="-9207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■"/>
              <a:defRPr>
                <a:solidFill>
                  <a:schemeClr val="lt1"/>
                </a:solidFill>
              </a:defRPr>
            </a:lvl3pPr>
            <a:lvl4pPr indent="-9207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●"/>
              <a:defRPr>
                <a:solidFill>
                  <a:schemeClr val="lt1"/>
                </a:solidFill>
              </a:defRPr>
            </a:lvl4pPr>
            <a:lvl5pPr indent="-9207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○"/>
              <a:defRPr>
                <a:solidFill>
                  <a:schemeClr val="lt1"/>
                </a:solidFill>
              </a:defRPr>
            </a:lvl5pPr>
            <a:lvl6pPr indent="-9207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■"/>
              <a:defRPr>
                <a:solidFill>
                  <a:schemeClr val="lt1"/>
                </a:solidFill>
              </a:defRPr>
            </a:lvl6pPr>
            <a:lvl7pPr indent="-9207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●"/>
              <a:defRPr>
                <a:solidFill>
                  <a:schemeClr val="lt1"/>
                </a:solidFill>
              </a:defRPr>
            </a:lvl7pPr>
            <a:lvl8pPr indent="-9207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○"/>
              <a:defRPr>
                <a:solidFill>
                  <a:schemeClr val="lt1"/>
                </a:solidFill>
              </a:defRPr>
            </a:lvl8pPr>
            <a:lvl9pPr indent="-9207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43915181" y="60919135"/>
            <a:ext cx="2835600" cy="51138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1610775" y="54966137"/>
            <a:ext cx="30999900" cy="78618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300"/>
              <a:buNone/>
              <a:defRPr sz="163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43915181" y="60919135"/>
            <a:ext cx="2835600" cy="51138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610775" y="5782029"/>
            <a:ext cx="44031900" cy="8099700"/>
          </a:xfrm>
          <a:prstGeom prst="rect">
            <a:avLst/>
          </a:prstGeom>
          <a:noFill/>
          <a:ln>
            <a:noFill/>
          </a:ln>
        </p:spPr>
        <p:txBody>
          <a:bodyPr anchorCtr="0" anchor="t" bIns="710925" lIns="710925" spcFirstLastPara="1" rIns="710925" wrap="square" tIns="710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300"/>
              <a:buFont typeface="Raleway"/>
              <a:buNone/>
              <a:defRPr b="1" sz="233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300"/>
              <a:buFont typeface="Raleway"/>
              <a:buNone/>
              <a:defRPr b="1" sz="233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300"/>
              <a:buFont typeface="Raleway"/>
              <a:buNone/>
              <a:defRPr b="1" sz="233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300"/>
              <a:buFont typeface="Raleway"/>
              <a:buNone/>
              <a:defRPr b="1" sz="233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300"/>
              <a:buFont typeface="Raleway"/>
              <a:buNone/>
              <a:defRPr b="1" sz="233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300"/>
              <a:buFont typeface="Raleway"/>
              <a:buNone/>
              <a:defRPr b="1" sz="233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300"/>
              <a:buFont typeface="Raleway"/>
              <a:buNone/>
              <a:defRPr b="1" sz="233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300"/>
              <a:buFont typeface="Raleway"/>
              <a:buNone/>
              <a:defRPr b="1" sz="233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300"/>
              <a:buFont typeface="Raleway"/>
              <a:buNone/>
              <a:defRPr b="1" sz="233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610775" y="14973638"/>
            <a:ext cx="44031900" cy="443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710925" lIns="710925" spcFirstLastPara="1" rIns="710925" wrap="square" tIns="710925">
            <a:normAutofit/>
          </a:bodyPr>
          <a:lstStyle>
            <a:lvl1pPr indent="-11176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0"/>
              <a:buFont typeface="Source Sans Pro"/>
              <a:buChar char="●"/>
              <a:defRPr sz="14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9207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900"/>
              <a:buFont typeface="Source Sans Pro"/>
              <a:buChar char="○"/>
              <a:defRPr sz="109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9207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900"/>
              <a:buFont typeface="Source Sans Pro"/>
              <a:buChar char="■"/>
              <a:defRPr sz="109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9207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900"/>
              <a:buFont typeface="Source Sans Pro"/>
              <a:buChar char="●"/>
              <a:defRPr sz="109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9207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900"/>
              <a:buFont typeface="Source Sans Pro"/>
              <a:buChar char="○"/>
              <a:defRPr sz="109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9207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900"/>
              <a:buFont typeface="Source Sans Pro"/>
              <a:buChar char="■"/>
              <a:defRPr sz="109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9207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900"/>
              <a:buFont typeface="Source Sans Pro"/>
              <a:buChar char="●"/>
              <a:defRPr sz="109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9207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900"/>
              <a:buFont typeface="Source Sans Pro"/>
              <a:buChar char="○"/>
              <a:defRPr sz="109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9207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0900"/>
              <a:buFont typeface="Source Sans Pro"/>
              <a:buChar char="■"/>
              <a:defRPr sz="109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43915181" y="60919135"/>
            <a:ext cx="2835600" cy="511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10925" lIns="710925" spcFirstLastPara="1" rIns="710925" wrap="square" tIns="710925">
            <a:normAutofit/>
          </a:bodyPr>
          <a:lstStyle>
            <a:lvl1pPr lvl="0" algn="r">
              <a:buNone/>
              <a:defRPr sz="7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7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7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7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7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7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7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7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7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idx="12" type="sldNum"/>
          </p:nvPr>
        </p:nvSpPr>
        <p:spPr>
          <a:xfrm>
            <a:off x="43915181" y="60919135"/>
            <a:ext cx="2835600" cy="5113800"/>
          </a:xfrm>
          <a:prstGeom prst="rect">
            <a:avLst/>
          </a:prstGeom>
        </p:spPr>
        <p:txBody>
          <a:bodyPr anchorCtr="0" anchor="ctr" bIns="710925" lIns="710925" spcFirstLastPara="1" rIns="710925" wrap="square" tIns="710925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50" y="59840400"/>
            <a:ext cx="47253600" cy="69870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-50" y="-69175"/>
            <a:ext cx="47253600" cy="69870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1" name="Google Shape;61;p13"/>
          <p:cNvSpPr txBox="1"/>
          <p:nvPr>
            <p:ph idx="4294967295" type="ctrTitle"/>
          </p:nvPr>
        </p:nvSpPr>
        <p:spPr>
          <a:xfrm>
            <a:off x="2481250" y="2"/>
            <a:ext cx="42291000" cy="2767200"/>
          </a:xfrm>
          <a:prstGeom prst="rect">
            <a:avLst/>
          </a:prstGeom>
        </p:spPr>
        <p:txBody>
          <a:bodyPr anchorCtr="0" anchor="t" bIns="710925" lIns="710925" spcFirstLastPara="1" rIns="710925" wrap="square" tIns="7109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0">
                <a:solidFill>
                  <a:schemeClr val="lt1"/>
                </a:solidFill>
              </a:rPr>
              <a:t>&lt;&lt;Plan de investigación&gt;&gt;</a:t>
            </a:r>
            <a:endParaRPr sz="12000">
              <a:solidFill>
                <a:schemeClr val="lt1"/>
              </a:solidFill>
            </a:endParaRPr>
          </a:p>
        </p:txBody>
      </p:sp>
      <p:sp>
        <p:nvSpPr>
          <p:cNvPr id="62" name="Google Shape;62;p13"/>
          <p:cNvSpPr txBox="1"/>
          <p:nvPr>
            <p:ph idx="4294967295" type="subTitle"/>
          </p:nvPr>
        </p:nvSpPr>
        <p:spPr>
          <a:xfrm>
            <a:off x="3202650" y="2224750"/>
            <a:ext cx="42291000" cy="5113800"/>
          </a:xfrm>
          <a:prstGeom prst="rect">
            <a:avLst/>
          </a:prstGeom>
        </p:spPr>
        <p:txBody>
          <a:bodyPr anchorCtr="0" anchor="t" bIns="710925" lIns="710925" spcFirstLastPara="1" rIns="710925" wrap="square" tIns="7109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9300"/>
              </a:spcAft>
              <a:buNone/>
            </a:pPr>
            <a:r>
              <a:rPr lang="es" sz="8000">
                <a:solidFill>
                  <a:schemeClr val="lt1"/>
                </a:solidFill>
              </a:rPr>
              <a:t>Autor:</a:t>
            </a:r>
            <a:br>
              <a:rPr lang="es" sz="8000">
                <a:solidFill>
                  <a:schemeClr val="lt1"/>
                </a:solidFill>
              </a:rPr>
            </a:br>
            <a:r>
              <a:rPr lang="es" sz="8000">
                <a:solidFill>
                  <a:schemeClr val="lt1"/>
                </a:solidFill>
              </a:rPr>
              <a:t>Tutor:</a:t>
            </a:r>
            <a:br>
              <a:rPr lang="es" sz="8000">
                <a:solidFill>
                  <a:schemeClr val="lt1"/>
                </a:solidFill>
              </a:rPr>
            </a:br>
            <a:r>
              <a:rPr lang="es" sz="8000">
                <a:solidFill>
                  <a:schemeClr val="lt1"/>
                </a:solidFill>
              </a:rPr>
              <a:t>Director:</a:t>
            </a:r>
            <a:endParaRPr sz="8000">
              <a:solidFill>
                <a:schemeClr val="lt1"/>
              </a:solidFill>
            </a:endParaRPr>
          </a:p>
        </p:txBody>
      </p:sp>
      <p:pic>
        <p:nvPicPr>
          <p:cNvPr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860275" y="59840406"/>
            <a:ext cx="13707347" cy="8625599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3"/>
          <p:cNvSpPr txBox="1"/>
          <p:nvPr/>
        </p:nvSpPr>
        <p:spPr>
          <a:xfrm>
            <a:off x="631741" y="60135759"/>
            <a:ext cx="26308800" cy="639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10925" lIns="710925" spcFirstLastPara="1" rIns="710925" wrap="square" tIns="7109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09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Doctorado en Tecnologías de la Información y la Comunicación</a:t>
            </a:r>
            <a:endParaRPr b="1" sz="1090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1245225" y="8163175"/>
            <a:ext cx="22381500" cy="184017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1245300" y="8163175"/>
            <a:ext cx="22381500" cy="22137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1591125" y="8301550"/>
            <a:ext cx="21445800" cy="193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8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Plan de Investigación</a:t>
            </a:r>
            <a:endParaRPr b="1" sz="800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8" name="Google Shape;68;p13"/>
          <p:cNvSpPr/>
          <p:nvPr/>
        </p:nvSpPr>
        <p:spPr>
          <a:xfrm>
            <a:off x="24369200" y="8301550"/>
            <a:ext cx="22381500" cy="184017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24369275" y="8301550"/>
            <a:ext cx="22381500" cy="22137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24715100" y="8439925"/>
            <a:ext cx="21445800" cy="193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8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Avances</a:t>
            </a:r>
            <a:endParaRPr b="1" sz="800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1" name="Google Shape;71;p13"/>
          <p:cNvSpPr/>
          <p:nvPr/>
        </p:nvSpPr>
        <p:spPr>
          <a:xfrm>
            <a:off x="1123238" y="27389500"/>
            <a:ext cx="22381500" cy="184017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1123313" y="27389500"/>
            <a:ext cx="22381500" cy="22137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1469138" y="27527875"/>
            <a:ext cx="21445800" cy="193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8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Actividades</a:t>
            </a:r>
            <a:endParaRPr b="1" sz="800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4" name="Google Shape;74;p13"/>
          <p:cNvSpPr/>
          <p:nvPr/>
        </p:nvSpPr>
        <p:spPr>
          <a:xfrm>
            <a:off x="24247200" y="27389500"/>
            <a:ext cx="22381500" cy="184017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24247275" y="27389500"/>
            <a:ext cx="22381500" cy="22137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24593100" y="27527875"/>
            <a:ext cx="21445800" cy="193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8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Publicaciones</a:t>
            </a:r>
            <a:endParaRPr b="1" sz="800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1245288" y="46754050"/>
            <a:ext cx="45322500" cy="120168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8" name="Google Shape;78;p13"/>
          <p:cNvSpPr/>
          <p:nvPr/>
        </p:nvSpPr>
        <p:spPr>
          <a:xfrm>
            <a:off x="1245363" y="46754050"/>
            <a:ext cx="45322500" cy="22137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1591189" y="46892425"/>
            <a:ext cx="44569800" cy="193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8000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Cronograma</a:t>
            </a:r>
            <a:endParaRPr b="1" sz="8000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