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embeddedFontLst>
    <p:embeddedFont>
      <p:font typeface="Raleway"/>
      <p:regular r:id="rId11"/>
      <p:bold r:id="rId12"/>
      <p:italic r:id="rId13"/>
      <p:boldItalic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Raleway-regular.fntdata"/><Relationship Id="rId10" Type="http://schemas.openxmlformats.org/officeDocument/2006/relationships/slide" Target="slides/slide5.xml"/><Relationship Id="rId13" Type="http://schemas.openxmlformats.org/officeDocument/2006/relationships/font" Target="fonts/Raleway-italic.fntdata"/><Relationship Id="rId12" Type="http://schemas.openxmlformats.org/officeDocument/2006/relationships/font" Target="fonts/Raleway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font" Target="fonts/Raleway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dcafdfe6e6_0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dcafdfe6e6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dcafdfe6e6_0_1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2dcafdfe6e6_0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dcafdfe6e6_0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2dcafdfe6e6_0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dcafdfe6e6_0_1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dcafdfe6e6_0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743001"/>
            <a:ext cx="8520600" cy="200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2845182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3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2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636800" y="80700"/>
            <a:ext cx="4426500" cy="4982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9" name="Google Shape;39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" name="Google Shape;40;p9"/>
          <p:cNvSpPr txBox="1"/>
          <p:nvPr>
            <p:ph type="title"/>
          </p:nvPr>
        </p:nvSpPr>
        <p:spPr>
          <a:xfrm>
            <a:off x="265500" y="1181700"/>
            <a:ext cx="4045200" cy="15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1" name="Google Shape;41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2" name="Google Shape;42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3" name="Google Shape;43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/>
        </p:txBody>
      </p:sp>
      <p:sp>
        <p:nvSpPr>
          <p:cNvPr id="46" name="Google Shape;46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l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Source Sans Pro"/>
              <a:buChar char="●"/>
              <a:defRPr sz="18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ctrTitle"/>
          </p:nvPr>
        </p:nvSpPr>
        <p:spPr>
          <a:xfrm>
            <a:off x="485875" y="1106075"/>
            <a:ext cx="8183700" cy="156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&lt;&lt;Plan de investigación&gt;&gt;</a:t>
            </a:r>
            <a:endParaRPr/>
          </a:p>
        </p:txBody>
      </p:sp>
      <p:sp>
        <p:nvSpPr>
          <p:cNvPr id="59" name="Google Shape;59;p13"/>
          <p:cNvSpPr txBox="1"/>
          <p:nvPr>
            <p:ph idx="1" type="subTitle"/>
          </p:nvPr>
        </p:nvSpPr>
        <p:spPr>
          <a:xfrm>
            <a:off x="485875" y="2844150"/>
            <a:ext cx="8183700" cy="189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lt1"/>
                </a:solidFill>
              </a:rPr>
              <a:t>Autor: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lt1"/>
                </a:solidFill>
              </a:rPr>
              <a:t>Tutor: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lt1"/>
                </a:solidFill>
              </a:rPr>
              <a:t>Director: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60" name="Google Shape;60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9"/>
            <a:ext cx="2652500" cy="1669134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3"/>
          <p:cNvSpPr txBox="1"/>
          <p:nvPr/>
        </p:nvSpPr>
        <p:spPr>
          <a:xfrm>
            <a:off x="75525" y="4576375"/>
            <a:ext cx="8986800" cy="4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Doctorado en Tecnologías de la Información y la Comunicación</a:t>
            </a:r>
            <a:endParaRPr b="1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/>
          <p:nvPr/>
        </p:nvSpPr>
        <p:spPr>
          <a:xfrm>
            <a:off x="15150" y="4863675"/>
            <a:ext cx="9144000" cy="2799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7" name="Google Shape;67;p14"/>
          <p:cNvSpPr/>
          <p:nvPr/>
        </p:nvSpPr>
        <p:spPr>
          <a:xfrm>
            <a:off x="15150" y="-30300"/>
            <a:ext cx="9144000" cy="11364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8" name="Google Shape;68;p1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lt1"/>
                </a:solidFill>
              </a:rPr>
              <a:t>Revisión teórica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5371250" y="4863675"/>
            <a:ext cx="36819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&lt;&lt;alumno&gt;&gt; </a:t>
            </a:r>
            <a:endParaRPr b="1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0" name="Google Shape;70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14"/>
          <p:cNvSpPr txBox="1"/>
          <p:nvPr/>
        </p:nvSpPr>
        <p:spPr>
          <a:xfrm>
            <a:off x="15150" y="4757475"/>
            <a:ext cx="5091000" cy="4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Doctorado en Tecnologías de la Información y la Comunicación</a:t>
            </a:r>
            <a:endParaRPr b="1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2" name="Google Shape;72;p14"/>
          <p:cNvSpPr txBox="1"/>
          <p:nvPr>
            <p:ph idx="12" type="sldNum"/>
          </p:nvPr>
        </p:nvSpPr>
        <p:spPr>
          <a:xfrm>
            <a:off x="5106150" y="4871175"/>
            <a:ext cx="265200" cy="27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88"/>
              <a:buNone/>
            </a:pPr>
            <a:fld id="{00000000-1234-1234-1234-123412341234}" type="slidenum">
              <a:rPr b="1" lang="es" sz="1200">
                <a:solidFill>
                  <a:schemeClr val="lt1"/>
                </a:solidFill>
              </a:rPr>
              <a:t>‹#›</a:t>
            </a:fld>
            <a:endParaRPr b="1" sz="1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/>
          <p:nvPr/>
        </p:nvSpPr>
        <p:spPr>
          <a:xfrm>
            <a:off x="15150" y="-30300"/>
            <a:ext cx="9144000" cy="11364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8" name="Google Shape;78;p1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lt1"/>
                </a:solidFill>
              </a:rPr>
              <a:t>Hipótesis y objetivos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79" name="Google Shape;79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15"/>
          <p:cNvSpPr/>
          <p:nvPr/>
        </p:nvSpPr>
        <p:spPr>
          <a:xfrm>
            <a:off x="15150" y="4863675"/>
            <a:ext cx="9144000" cy="2799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1" name="Google Shape;81;p15"/>
          <p:cNvSpPr txBox="1"/>
          <p:nvPr/>
        </p:nvSpPr>
        <p:spPr>
          <a:xfrm>
            <a:off x="5371250" y="4863675"/>
            <a:ext cx="36819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&lt;&lt;alumno&gt;&gt; </a:t>
            </a:r>
            <a:endParaRPr b="1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2" name="Google Shape;82;p15"/>
          <p:cNvSpPr txBox="1"/>
          <p:nvPr/>
        </p:nvSpPr>
        <p:spPr>
          <a:xfrm>
            <a:off x="15150" y="4757475"/>
            <a:ext cx="5091000" cy="4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Doctorado en Tecnologías de la Información y la Comunicación</a:t>
            </a:r>
            <a:endParaRPr b="1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3" name="Google Shape;83;p15"/>
          <p:cNvSpPr txBox="1"/>
          <p:nvPr>
            <p:ph idx="12" type="sldNum"/>
          </p:nvPr>
        </p:nvSpPr>
        <p:spPr>
          <a:xfrm>
            <a:off x="5106150" y="4871175"/>
            <a:ext cx="265200" cy="27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88"/>
              <a:buNone/>
            </a:pPr>
            <a:fld id="{00000000-1234-1234-1234-123412341234}" type="slidenum">
              <a:rPr b="1" lang="es" sz="1200">
                <a:solidFill>
                  <a:schemeClr val="lt1"/>
                </a:solidFill>
              </a:rPr>
              <a:t>‹#›</a:t>
            </a:fld>
            <a:endParaRPr b="1" sz="1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6"/>
          <p:cNvSpPr/>
          <p:nvPr/>
        </p:nvSpPr>
        <p:spPr>
          <a:xfrm>
            <a:off x="15150" y="-30300"/>
            <a:ext cx="9144000" cy="11364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9" name="Google Shape;89;p1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lt1"/>
                </a:solidFill>
              </a:rPr>
              <a:t>Metodología y temporización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90" name="Google Shape;90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6"/>
          <p:cNvSpPr/>
          <p:nvPr/>
        </p:nvSpPr>
        <p:spPr>
          <a:xfrm>
            <a:off x="15150" y="4863675"/>
            <a:ext cx="9144000" cy="2799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2" name="Google Shape;92;p16"/>
          <p:cNvSpPr txBox="1"/>
          <p:nvPr/>
        </p:nvSpPr>
        <p:spPr>
          <a:xfrm>
            <a:off x="5371250" y="4863675"/>
            <a:ext cx="36819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&lt;&lt;alumno&gt;&gt; </a:t>
            </a:r>
            <a:endParaRPr b="1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3" name="Google Shape;93;p16"/>
          <p:cNvSpPr txBox="1"/>
          <p:nvPr/>
        </p:nvSpPr>
        <p:spPr>
          <a:xfrm>
            <a:off x="15150" y="4757475"/>
            <a:ext cx="5091000" cy="4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Doctorado en Tecnologías de la Información y la Comunicación</a:t>
            </a:r>
            <a:endParaRPr b="1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4" name="Google Shape;94;p16"/>
          <p:cNvSpPr txBox="1"/>
          <p:nvPr>
            <p:ph idx="12" type="sldNum"/>
          </p:nvPr>
        </p:nvSpPr>
        <p:spPr>
          <a:xfrm>
            <a:off x="5106150" y="4871175"/>
            <a:ext cx="265200" cy="27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88"/>
              <a:buNone/>
            </a:pPr>
            <a:fld id="{00000000-1234-1234-1234-123412341234}" type="slidenum">
              <a:rPr b="1" lang="es" sz="1200">
                <a:solidFill>
                  <a:schemeClr val="lt1"/>
                </a:solidFill>
              </a:rPr>
              <a:t>‹#›</a:t>
            </a:fld>
            <a:endParaRPr b="1" sz="1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7"/>
          <p:cNvSpPr/>
          <p:nvPr/>
        </p:nvSpPr>
        <p:spPr>
          <a:xfrm>
            <a:off x="15150" y="-30300"/>
            <a:ext cx="9144000" cy="11364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00" name="Google Shape;100;p1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lt1"/>
                </a:solidFill>
              </a:rPr>
              <a:t>Propuesta de resultados, actividades y difusión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01" name="Google Shape;101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17"/>
          <p:cNvSpPr/>
          <p:nvPr/>
        </p:nvSpPr>
        <p:spPr>
          <a:xfrm>
            <a:off x="15150" y="4863675"/>
            <a:ext cx="9144000" cy="2799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03" name="Google Shape;103;p17"/>
          <p:cNvSpPr txBox="1"/>
          <p:nvPr/>
        </p:nvSpPr>
        <p:spPr>
          <a:xfrm>
            <a:off x="5371250" y="4863675"/>
            <a:ext cx="36819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&lt;&lt;alumno&gt;&gt; </a:t>
            </a:r>
            <a:endParaRPr b="1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04" name="Google Shape;104;p17"/>
          <p:cNvSpPr txBox="1"/>
          <p:nvPr/>
        </p:nvSpPr>
        <p:spPr>
          <a:xfrm>
            <a:off x="15150" y="4757475"/>
            <a:ext cx="5091000" cy="4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Doctorado en Tecnologías de la Información y la Comunicación</a:t>
            </a:r>
            <a:endParaRPr b="1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05" name="Google Shape;105;p17"/>
          <p:cNvSpPr txBox="1"/>
          <p:nvPr>
            <p:ph idx="12" type="sldNum"/>
          </p:nvPr>
        </p:nvSpPr>
        <p:spPr>
          <a:xfrm>
            <a:off x="5106150" y="4871175"/>
            <a:ext cx="265200" cy="27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88"/>
              <a:buNone/>
            </a:pPr>
            <a:fld id="{00000000-1234-1234-1234-123412341234}" type="slidenum">
              <a:rPr b="1" lang="es" sz="1200">
                <a:solidFill>
                  <a:schemeClr val="lt1"/>
                </a:solidFill>
              </a:rPr>
              <a:t>‹#›</a:t>
            </a:fld>
            <a:endParaRPr b="1" sz="1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lum">
  <a:themeElements>
    <a:clrScheme name="Plum">
      <a:dk1>
        <a:srgbClr val="611BB8"/>
      </a:dk1>
      <a:lt1>
        <a:srgbClr val="FFFFFF"/>
      </a:lt1>
      <a:dk2>
        <a:srgbClr val="000000"/>
      </a:dk2>
      <a:lt2>
        <a:srgbClr val="7F7F7F"/>
      </a:lt2>
      <a:accent1>
        <a:srgbClr val="333333"/>
      </a:accent1>
      <a:accent2>
        <a:srgbClr val="5E2B97"/>
      </a:accent2>
      <a:accent3>
        <a:srgbClr val="7E57C2"/>
      </a:accent3>
      <a:accent4>
        <a:srgbClr val="C77025"/>
      </a:accent4>
      <a:accent5>
        <a:srgbClr val="009688"/>
      </a:accent5>
      <a:accent6>
        <a:srgbClr val="FFD600"/>
      </a:accent6>
      <a:hlink>
        <a:srgbClr val="009688"/>
      </a:hlink>
      <a:folHlink>
        <a:srgbClr val="0096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