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1B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8" d="100"/>
          <a:sy n="18" d="100"/>
        </p:scale>
        <p:origin x="24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008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08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883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176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82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244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69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04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70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99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01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B6CF6-1CD5-4925-8FE8-27184C901A99}" type="datetimeFigureOut">
              <a:rPr lang="es-ES" smtClean="0"/>
              <a:t>04/09/2026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5B799-144C-4F98-BF3E-A6A4304F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12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0;p13">
            <a:extLst>
              <a:ext uri="{FF2B5EF4-FFF2-40B4-BE49-F238E27FC236}">
                <a16:creationId xmlns:a16="http://schemas.microsoft.com/office/drawing/2014/main" id="{61D056EA-D1A6-4165-80BD-7ECC58AE6F49}"/>
              </a:ext>
            </a:extLst>
          </p:cNvPr>
          <p:cNvSpPr/>
          <p:nvPr/>
        </p:nvSpPr>
        <p:spPr>
          <a:xfrm>
            <a:off x="-51" y="-69175"/>
            <a:ext cx="30275263" cy="4479810"/>
          </a:xfrm>
          <a:prstGeom prst="rect">
            <a:avLst/>
          </a:prstGeom>
          <a:solidFill>
            <a:srgbClr val="611BB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" name="Google Shape;65;p13">
            <a:extLst>
              <a:ext uri="{FF2B5EF4-FFF2-40B4-BE49-F238E27FC236}">
                <a16:creationId xmlns:a16="http://schemas.microsoft.com/office/drawing/2014/main" id="{A0E777C1-FAC9-4D57-9E78-81FEFF06B5F1}"/>
              </a:ext>
            </a:extLst>
          </p:cNvPr>
          <p:cNvSpPr/>
          <p:nvPr/>
        </p:nvSpPr>
        <p:spPr>
          <a:xfrm>
            <a:off x="363791" y="4976143"/>
            <a:ext cx="14537839" cy="126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" name="Google Shape;67;p13">
            <a:extLst>
              <a:ext uri="{FF2B5EF4-FFF2-40B4-BE49-F238E27FC236}">
                <a16:creationId xmlns:a16="http://schemas.microsoft.com/office/drawing/2014/main" id="{F288054E-8D11-4147-8C45-B49C3F0B2B49}"/>
              </a:ext>
            </a:extLst>
          </p:cNvPr>
          <p:cNvSpPr txBox="1"/>
          <p:nvPr/>
        </p:nvSpPr>
        <p:spPr>
          <a:xfrm>
            <a:off x="363791" y="4976142"/>
            <a:ext cx="14537811" cy="1424661"/>
          </a:xfrm>
          <a:prstGeom prst="rect">
            <a:avLst/>
          </a:prstGeom>
          <a:solidFill>
            <a:srgbClr val="611B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 b="1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Plan de Investigación</a:t>
            </a:r>
            <a:endParaRPr sz="7200" b="1" dirty="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" name="Google Shape;59;p13">
            <a:extLst>
              <a:ext uri="{FF2B5EF4-FFF2-40B4-BE49-F238E27FC236}">
                <a16:creationId xmlns:a16="http://schemas.microsoft.com/office/drawing/2014/main" id="{6D0ED98E-BBC0-42D1-BC0E-D32EE9A3AA3B}"/>
              </a:ext>
            </a:extLst>
          </p:cNvPr>
          <p:cNvSpPr/>
          <p:nvPr/>
        </p:nvSpPr>
        <p:spPr>
          <a:xfrm>
            <a:off x="0" y="38323953"/>
            <a:ext cx="30275213" cy="4479810"/>
          </a:xfrm>
          <a:prstGeom prst="rect">
            <a:avLst/>
          </a:prstGeom>
          <a:solidFill>
            <a:srgbClr val="611BB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" name="Google Shape;63;p13">
            <a:extLst>
              <a:ext uri="{FF2B5EF4-FFF2-40B4-BE49-F238E27FC236}">
                <a16:creationId xmlns:a16="http://schemas.microsoft.com/office/drawing/2014/main" id="{E1FC9557-5452-4087-8BE9-6131EBCF8AE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9827" b="22421"/>
          <a:stretch/>
        </p:blipFill>
        <p:spPr>
          <a:xfrm>
            <a:off x="21784235" y="38323953"/>
            <a:ext cx="8490976" cy="447981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4;p13">
            <a:extLst>
              <a:ext uri="{FF2B5EF4-FFF2-40B4-BE49-F238E27FC236}">
                <a16:creationId xmlns:a16="http://schemas.microsoft.com/office/drawing/2014/main" id="{8B6116CF-0495-470A-9725-1C4A3D699DEB}"/>
              </a:ext>
            </a:extLst>
          </p:cNvPr>
          <p:cNvSpPr txBox="1"/>
          <p:nvPr/>
        </p:nvSpPr>
        <p:spPr>
          <a:xfrm>
            <a:off x="-52" y="38253633"/>
            <a:ext cx="21152497" cy="455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0925" tIns="710925" rIns="710925" bIns="710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000" b="1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Doctorado en Tecnologías de la Información y la Comunicación</a:t>
            </a:r>
            <a:endParaRPr sz="7000" b="1" dirty="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81351B47-E9AA-4BAA-A328-6F22E2F8BB85}"/>
              </a:ext>
            </a:extLst>
          </p:cNvPr>
          <p:cNvSpPr txBox="1">
            <a:spLocks/>
          </p:cNvSpPr>
          <p:nvPr/>
        </p:nvSpPr>
        <p:spPr>
          <a:xfrm>
            <a:off x="-51" y="0"/>
            <a:ext cx="30275264" cy="2043953"/>
          </a:xfrm>
          <a:prstGeom prst="rect">
            <a:avLst/>
          </a:prstGeom>
        </p:spPr>
        <p:txBody>
          <a:bodyPr spcFirstLastPara="1" vert="horz" wrap="square" lIns="710925" tIns="710925" rIns="710925" bIns="710925" rtlCol="0" anchor="ctr" anchorCtr="0">
            <a:noAutofit/>
          </a:bodyPr>
          <a:lstStyle>
            <a:lvl1pPr algn="l" defTabSz="30274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56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" sz="9600" dirty="0">
                <a:solidFill>
                  <a:schemeClr val="lt1"/>
                </a:solidFill>
              </a:rPr>
              <a:t>&lt;&lt;Plan de investigación&gt;&gt;</a:t>
            </a:r>
          </a:p>
        </p:txBody>
      </p:sp>
      <p:sp>
        <p:nvSpPr>
          <p:cNvPr id="12" name="Google Shape;62;p13">
            <a:extLst>
              <a:ext uri="{FF2B5EF4-FFF2-40B4-BE49-F238E27FC236}">
                <a16:creationId xmlns:a16="http://schemas.microsoft.com/office/drawing/2014/main" id="{46439342-9DA7-4E88-B4D7-99FEACC868DE}"/>
              </a:ext>
            </a:extLst>
          </p:cNvPr>
          <p:cNvSpPr txBox="1">
            <a:spLocks/>
          </p:cNvSpPr>
          <p:nvPr/>
        </p:nvSpPr>
        <p:spPr>
          <a:xfrm>
            <a:off x="-52" y="1512959"/>
            <a:ext cx="30275263" cy="2897676"/>
          </a:xfrm>
          <a:prstGeom prst="rect">
            <a:avLst/>
          </a:prstGeom>
        </p:spPr>
        <p:txBody>
          <a:bodyPr spcFirstLastPara="1" vert="horz" wrap="square" lIns="710925" tIns="710925" rIns="710925" bIns="710925" rtlCol="0" anchor="t" anchorCtr="0">
            <a:noAutofit/>
          </a:bodyPr>
          <a:lstStyle>
            <a:lvl1pPr marL="756872" indent="-756872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Font typeface="Arial" panose="020B0604020202020204" pitchFamily="34" charset="0"/>
              <a:buChar char="•"/>
              <a:defRPr sz="92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79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6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300"/>
              </a:spcAft>
              <a:buFont typeface="Arial" panose="020B0604020202020204" pitchFamily="34" charset="0"/>
              <a:buNone/>
            </a:pPr>
            <a:r>
              <a:rPr lang="es-ES" sz="4800" dirty="0">
                <a:solidFill>
                  <a:schemeClr val="lt1"/>
                </a:solidFill>
              </a:rPr>
              <a:t>Autor:</a:t>
            </a:r>
            <a:br>
              <a:rPr lang="es-ES" sz="4800" dirty="0">
                <a:solidFill>
                  <a:schemeClr val="lt1"/>
                </a:solidFill>
              </a:rPr>
            </a:br>
            <a:r>
              <a:rPr lang="es-ES" sz="4800" dirty="0">
                <a:solidFill>
                  <a:schemeClr val="lt1"/>
                </a:solidFill>
              </a:rPr>
              <a:t>Tutor:</a:t>
            </a:r>
            <a:br>
              <a:rPr lang="es-ES" sz="4800" dirty="0">
                <a:solidFill>
                  <a:schemeClr val="lt1"/>
                </a:solidFill>
              </a:rPr>
            </a:br>
            <a:r>
              <a:rPr lang="es-ES" sz="4800" dirty="0">
                <a:solidFill>
                  <a:schemeClr val="lt1"/>
                </a:solidFill>
              </a:rPr>
              <a:t>Director:</a:t>
            </a:r>
          </a:p>
        </p:txBody>
      </p:sp>
      <p:sp>
        <p:nvSpPr>
          <p:cNvPr id="13" name="Google Shape;65;p13">
            <a:extLst>
              <a:ext uri="{FF2B5EF4-FFF2-40B4-BE49-F238E27FC236}">
                <a16:creationId xmlns:a16="http://schemas.microsoft.com/office/drawing/2014/main" id="{52546C52-403B-4B46-AD5C-80A058383C5E}"/>
              </a:ext>
            </a:extLst>
          </p:cNvPr>
          <p:cNvSpPr/>
          <p:nvPr/>
        </p:nvSpPr>
        <p:spPr>
          <a:xfrm>
            <a:off x="15373555" y="4976143"/>
            <a:ext cx="14537839" cy="126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" name="Google Shape;67;p13">
            <a:extLst>
              <a:ext uri="{FF2B5EF4-FFF2-40B4-BE49-F238E27FC236}">
                <a16:creationId xmlns:a16="http://schemas.microsoft.com/office/drawing/2014/main" id="{B2CC68EC-090F-49E8-AB0B-91ED2C341319}"/>
              </a:ext>
            </a:extLst>
          </p:cNvPr>
          <p:cNvSpPr txBox="1"/>
          <p:nvPr/>
        </p:nvSpPr>
        <p:spPr>
          <a:xfrm>
            <a:off x="15373573" y="4976141"/>
            <a:ext cx="14537799" cy="1424661"/>
          </a:xfrm>
          <a:prstGeom prst="rect">
            <a:avLst/>
          </a:prstGeom>
          <a:solidFill>
            <a:srgbClr val="611B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 b="1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Avances</a:t>
            </a:r>
            <a:endParaRPr sz="7200" b="1" dirty="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C0E47036-218A-4215-8FDB-ADF787F59500}"/>
              </a:ext>
            </a:extLst>
          </p:cNvPr>
          <p:cNvGrpSpPr/>
          <p:nvPr/>
        </p:nvGrpSpPr>
        <p:grpSpPr>
          <a:xfrm>
            <a:off x="363763" y="17959837"/>
            <a:ext cx="14537839" cy="12600000"/>
            <a:chOff x="363763" y="18023987"/>
            <a:chExt cx="14537839" cy="12600000"/>
          </a:xfrm>
        </p:grpSpPr>
        <p:sp>
          <p:nvSpPr>
            <p:cNvPr id="16" name="Google Shape;65;p13">
              <a:extLst>
                <a:ext uri="{FF2B5EF4-FFF2-40B4-BE49-F238E27FC236}">
                  <a16:creationId xmlns:a16="http://schemas.microsoft.com/office/drawing/2014/main" id="{93BFAE2A-2313-487D-B40E-D6931E27B82A}"/>
                </a:ext>
              </a:extLst>
            </p:cNvPr>
            <p:cNvSpPr/>
            <p:nvPr/>
          </p:nvSpPr>
          <p:spPr>
            <a:xfrm>
              <a:off x="363763" y="18023987"/>
              <a:ext cx="14537839" cy="126000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0" name="Google Shape;67;p13">
              <a:extLst>
                <a:ext uri="{FF2B5EF4-FFF2-40B4-BE49-F238E27FC236}">
                  <a16:creationId xmlns:a16="http://schemas.microsoft.com/office/drawing/2014/main" id="{1C69C934-21F3-407F-AEDF-5B221F1D2C4A}"/>
                </a:ext>
              </a:extLst>
            </p:cNvPr>
            <p:cNvSpPr txBox="1"/>
            <p:nvPr/>
          </p:nvSpPr>
          <p:spPr>
            <a:xfrm>
              <a:off x="363763" y="18023987"/>
              <a:ext cx="14537811" cy="1424661"/>
            </a:xfrm>
            <a:prstGeom prst="rect">
              <a:avLst/>
            </a:prstGeom>
            <a:solidFill>
              <a:srgbClr val="611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7200" b="1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Actividades</a:t>
              </a:r>
              <a:endParaRPr sz="7200" b="1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72860E0E-1886-4EB0-B0C3-AE1FD08095F7}"/>
              </a:ext>
            </a:extLst>
          </p:cNvPr>
          <p:cNvGrpSpPr/>
          <p:nvPr/>
        </p:nvGrpSpPr>
        <p:grpSpPr>
          <a:xfrm>
            <a:off x="15373505" y="17943975"/>
            <a:ext cx="14537867" cy="12631723"/>
            <a:chOff x="15373505" y="17992264"/>
            <a:chExt cx="14537867" cy="12631723"/>
          </a:xfrm>
        </p:grpSpPr>
        <p:sp>
          <p:nvSpPr>
            <p:cNvPr id="17" name="Google Shape;65;p13">
              <a:extLst>
                <a:ext uri="{FF2B5EF4-FFF2-40B4-BE49-F238E27FC236}">
                  <a16:creationId xmlns:a16="http://schemas.microsoft.com/office/drawing/2014/main" id="{ED55DA4D-6547-4ED3-BE12-63584C9BDBAE}"/>
                </a:ext>
              </a:extLst>
            </p:cNvPr>
            <p:cNvSpPr/>
            <p:nvPr/>
          </p:nvSpPr>
          <p:spPr>
            <a:xfrm>
              <a:off x="15373533" y="18023987"/>
              <a:ext cx="14537839" cy="126000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1" name="Google Shape;67;p13">
              <a:extLst>
                <a:ext uri="{FF2B5EF4-FFF2-40B4-BE49-F238E27FC236}">
                  <a16:creationId xmlns:a16="http://schemas.microsoft.com/office/drawing/2014/main" id="{29DEB9CF-C050-49F3-A47F-098B25A26E80}"/>
                </a:ext>
              </a:extLst>
            </p:cNvPr>
            <p:cNvSpPr txBox="1"/>
            <p:nvPr/>
          </p:nvSpPr>
          <p:spPr>
            <a:xfrm>
              <a:off x="15373505" y="17992264"/>
              <a:ext cx="14537811" cy="1424661"/>
            </a:xfrm>
            <a:prstGeom prst="rect">
              <a:avLst/>
            </a:prstGeom>
            <a:solidFill>
              <a:srgbClr val="611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7200" b="1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Publicaciones</a:t>
              </a:r>
              <a:endParaRPr sz="7200" b="1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420472D-EAD9-4887-96C0-1DC31FCE0B54}"/>
              </a:ext>
            </a:extLst>
          </p:cNvPr>
          <p:cNvGrpSpPr/>
          <p:nvPr/>
        </p:nvGrpSpPr>
        <p:grpSpPr>
          <a:xfrm>
            <a:off x="363762" y="30943531"/>
            <a:ext cx="29547553" cy="7030961"/>
            <a:chOff x="363762" y="30513227"/>
            <a:chExt cx="29547553" cy="7030961"/>
          </a:xfrm>
        </p:grpSpPr>
        <p:sp>
          <p:nvSpPr>
            <p:cNvPr id="18" name="Google Shape;65;p13">
              <a:extLst>
                <a:ext uri="{FF2B5EF4-FFF2-40B4-BE49-F238E27FC236}">
                  <a16:creationId xmlns:a16="http://schemas.microsoft.com/office/drawing/2014/main" id="{13F686D0-F5C7-4D84-9268-60F57AC950D1}"/>
                </a:ext>
              </a:extLst>
            </p:cNvPr>
            <p:cNvSpPr/>
            <p:nvPr/>
          </p:nvSpPr>
          <p:spPr>
            <a:xfrm>
              <a:off x="363762" y="30513227"/>
              <a:ext cx="29547553" cy="7030961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2" name="Google Shape;67;p13">
              <a:extLst>
                <a:ext uri="{FF2B5EF4-FFF2-40B4-BE49-F238E27FC236}">
                  <a16:creationId xmlns:a16="http://schemas.microsoft.com/office/drawing/2014/main" id="{633149D1-C3C3-43AE-BEEC-8F5CDB8D0E27}"/>
                </a:ext>
              </a:extLst>
            </p:cNvPr>
            <p:cNvSpPr txBox="1"/>
            <p:nvPr/>
          </p:nvSpPr>
          <p:spPr>
            <a:xfrm>
              <a:off x="363763" y="30513227"/>
              <a:ext cx="29547552" cy="1424661"/>
            </a:xfrm>
            <a:prstGeom prst="rect">
              <a:avLst/>
            </a:prstGeom>
            <a:solidFill>
              <a:srgbClr val="611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7200" b="1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Cronograma</a:t>
              </a:r>
              <a:endParaRPr sz="7200" b="1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1161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29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Source Sans Pro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maurena</dc:creator>
  <cp:lastModifiedBy>maurena</cp:lastModifiedBy>
  <cp:revision>3</cp:revision>
  <dcterms:created xsi:type="dcterms:W3CDTF">2026-09-04T07:53:29Z</dcterms:created>
  <dcterms:modified xsi:type="dcterms:W3CDTF">2026-09-04T10:03:47Z</dcterms:modified>
</cp:coreProperties>
</file>