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8" r:id="rId2"/>
    <p:sldId id="260" r:id="rId3"/>
  </p:sldIdLst>
  <p:sldSz cx="9144000" cy="6858000" type="screen4x3"/>
  <p:notesSz cx="6797675" cy="9926638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66"/>
    <a:srgbClr val="4F6228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15" autoAdjust="0"/>
    <p:restoredTop sz="94660"/>
  </p:normalViewPr>
  <p:slideViewPr>
    <p:cSldViewPr>
      <p:cViewPr>
        <p:scale>
          <a:sx n="100" d="100"/>
          <a:sy n="100" d="100"/>
        </p:scale>
        <p:origin x="-2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C6E9D8-5CCE-447A-8539-A49C7C1860CB}" type="datetimeFigureOut">
              <a:rPr lang="es-ES" smtClean="0"/>
              <a:t>30/01/2015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5C275C-1DC2-44F9-BE3B-3208353B27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3828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83B66-FEA3-46A4-8AAA-D35DBFE1F749}" type="datetimeFigureOut">
              <a:rPr lang="es-ES"/>
              <a:pPr>
                <a:defRPr/>
              </a:pPr>
              <a:t>30/01/2015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5B44D-D404-49DB-8E29-1AB8310BED7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advTm="4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B60CC-AFFE-4078-B14C-ED093EFB2E78}" type="datetimeFigureOut">
              <a:rPr lang="es-ES"/>
              <a:pPr>
                <a:defRPr/>
              </a:pPr>
              <a:t>30/01/2015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8AC2B-F417-4E7F-AFC7-85F9FCB0091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advTm="4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41FE7-BE3B-4980-9AEB-E1D73BAB83FE}" type="datetimeFigureOut">
              <a:rPr lang="es-ES"/>
              <a:pPr>
                <a:defRPr/>
              </a:pPr>
              <a:t>30/01/2015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636D1-9AE1-4AF0-B47E-EB67B9C5F3A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advTm="4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56A62-11DD-4893-B753-EF4F721AE015}" type="datetimeFigureOut">
              <a:rPr lang="es-ES"/>
              <a:pPr>
                <a:defRPr/>
              </a:pPr>
              <a:t>30/01/2015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EB6EB-9E69-49AD-B210-96FE13571B2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advTm="4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E2ADE-4E00-43FF-9CF1-6A2CA654A6E2}" type="datetimeFigureOut">
              <a:rPr lang="es-ES"/>
              <a:pPr>
                <a:defRPr/>
              </a:pPr>
              <a:t>30/01/2015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F0177-8CD9-4204-8E61-04122FA8B81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advTm="4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17BAE-262B-4CFE-8617-02FD76ECE242}" type="datetimeFigureOut">
              <a:rPr lang="es-ES"/>
              <a:pPr>
                <a:defRPr/>
              </a:pPr>
              <a:t>30/01/2015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2C6CD-9E57-4443-9B50-A482C188E7D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advTm="4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070AA-A966-417F-AC3D-97E204C7DAD2}" type="datetimeFigureOut">
              <a:rPr lang="es-ES"/>
              <a:pPr>
                <a:defRPr/>
              </a:pPr>
              <a:t>30/01/2015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61E21-8607-4D30-8799-17407A7A921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advTm="4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9CB0E-6FE5-4DCE-B8E2-DCA957CFFF73}" type="datetimeFigureOut">
              <a:rPr lang="es-ES"/>
              <a:pPr>
                <a:defRPr/>
              </a:pPr>
              <a:t>30/01/2015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F4DA7-B268-46B9-B752-CBDD00DA35D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advTm="4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2FEE1-3483-4389-927F-BF3635D3FB70}" type="datetimeFigureOut">
              <a:rPr lang="es-ES"/>
              <a:pPr>
                <a:defRPr/>
              </a:pPr>
              <a:t>30/01/2015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A9168-EAAE-4F52-9FCD-9A9C0C59932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advTm="4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936C2-3348-4119-9108-97DC849A9E07}" type="datetimeFigureOut">
              <a:rPr lang="es-ES"/>
              <a:pPr>
                <a:defRPr/>
              </a:pPr>
              <a:t>30/01/2015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166BF-BCB3-4C9F-9972-796E7B3822D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advTm="4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6ACA5-517A-4646-931B-36451CAB35FB}" type="datetimeFigureOut">
              <a:rPr lang="es-ES"/>
              <a:pPr>
                <a:defRPr/>
              </a:pPr>
              <a:t>30/01/2015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10F97-1055-4780-A994-CC4C12752DF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advTm="4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6034ACA-B701-42C5-915E-CC8B148CB18B}" type="datetimeFigureOut">
              <a:rPr lang="es-ES"/>
              <a:pPr>
                <a:defRPr/>
              </a:pPr>
              <a:t>30/01/2015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A671E34-B418-4953-8F27-9DC47B7292C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Tm="400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3 Imagen" descr="fondo bas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9096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1619126" y="5530006"/>
            <a:ext cx="734536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s-ES" b="1" dirty="0" smtClean="0">
                <a:solidFill>
                  <a:srgbClr val="008000"/>
                </a:solidFill>
                <a:latin typeface="Calibri" pitchFamily="34" charset="0"/>
              </a:rPr>
              <a:t>UNIVERSIDAD DE JAEN</a:t>
            </a:r>
          </a:p>
          <a:p>
            <a:pPr algn="r"/>
            <a:r>
              <a:rPr lang="es-ES" b="1" i="1" dirty="0">
                <a:solidFill>
                  <a:srgbClr val="008000"/>
                </a:solidFill>
                <a:latin typeface="Calibri" pitchFamily="34" charset="0"/>
              </a:rPr>
              <a:t>Vicerrectorado de Internacionalización</a:t>
            </a:r>
          </a:p>
          <a:p>
            <a:pPr algn="r"/>
            <a:r>
              <a:rPr lang="es-ES" b="1" i="1" dirty="0" smtClean="0">
                <a:solidFill>
                  <a:srgbClr val="008000"/>
                </a:solidFill>
                <a:latin typeface="Calibri" pitchFamily="34" charset="0"/>
              </a:rPr>
              <a:t>Facultad </a:t>
            </a:r>
            <a:r>
              <a:rPr lang="es-ES" b="1" i="1" dirty="0">
                <a:solidFill>
                  <a:srgbClr val="008000"/>
                </a:solidFill>
                <a:latin typeface="Calibri" pitchFamily="34" charset="0"/>
              </a:rPr>
              <a:t>de Ciencias Sociales y </a:t>
            </a:r>
            <a:r>
              <a:rPr lang="es-ES" b="1" i="1" dirty="0" smtClean="0">
                <a:solidFill>
                  <a:srgbClr val="008000"/>
                </a:solidFill>
                <a:latin typeface="Calibri" pitchFamily="34" charset="0"/>
              </a:rPr>
              <a:t>Jurídicas</a:t>
            </a:r>
          </a:p>
        </p:txBody>
      </p:sp>
      <p:sp>
        <p:nvSpPr>
          <p:cNvPr id="2052" name="6 CuadroTexto"/>
          <p:cNvSpPr txBox="1">
            <a:spLocks noChangeArrowheads="1"/>
          </p:cNvSpPr>
          <p:nvPr/>
        </p:nvSpPr>
        <p:spPr bwMode="auto">
          <a:xfrm>
            <a:off x="1763688" y="260648"/>
            <a:ext cx="77152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000" b="1" i="1" dirty="0" smtClean="0">
                <a:latin typeface="Bookman Old Style" pitchFamily="18" charset="0"/>
              </a:rPr>
              <a:t>ACTO ACÁDEMICO</a:t>
            </a:r>
            <a:endParaRPr lang="es-ES" sz="2000" b="1" i="1" dirty="0">
              <a:latin typeface="Bookman Old Style" pitchFamily="18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899592" y="1700808"/>
            <a:ext cx="7286625" cy="503214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900" b="1" i="1" dirty="0" smtClean="0">
              <a:solidFill>
                <a:srgbClr val="4F6228"/>
              </a:solidFill>
              <a:latin typeface="Bookman Old Style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2400" b="1" i="1" dirty="0" smtClean="0">
              <a:solidFill>
                <a:srgbClr val="4F6228"/>
              </a:solidFill>
              <a:latin typeface="Bookman Old Style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i="1" dirty="0" smtClean="0">
                <a:solidFill>
                  <a:srgbClr val="4F6228"/>
                </a:solidFill>
                <a:latin typeface="Bookman Old Style" pitchFamily="18" charset="0"/>
              </a:rPr>
              <a:t>Solemne Acto de Entrega de Diplomas a alumnos que han superado con éxito Dobles </a:t>
            </a:r>
            <a:r>
              <a:rPr lang="es-ES" sz="2800" b="1" i="1" dirty="0">
                <a:solidFill>
                  <a:srgbClr val="4F6228"/>
                </a:solidFill>
                <a:latin typeface="Bookman Old Style" pitchFamily="18" charset="0"/>
              </a:rPr>
              <a:t>T</a:t>
            </a:r>
            <a:r>
              <a:rPr lang="es-ES" sz="2800" b="1" i="1" dirty="0" smtClean="0">
                <a:solidFill>
                  <a:srgbClr val="4F6228"/>
                </a:solidFill>
                <a:latin typeface="Bookman Old Style" pitchFamily="18" charset="0"/>
              </a:rPr>
              <a:t>itulaciones </a:t>
            </a:r>
            <a:r>
              <a:rPr lang="es-ES" sz="2800" b="1" i="1" dirty="0">
                <a:solidFill>
                  <a:srgbClr val="4F6228"/>
                </a:solidFill>
                <a:latin typeface="Bookman Old Style" pitchFamily="18" charset="0"/>
              </a:rPr>
              <a:t>I</a:t>
            </a:r>
            <a:r>
              <a:rPr lang="es-ES" sz="2800" b="1" i="1" dirty="0" smtClean="0">
                <a:solidFill>
                  <a:srgbClr val="4F6228"/>
                </a:solidFill>
                <a:latin typeface="Bookman Old Style" pitchFamily="18" charset="0"/>
              </a:rPr>
              <a:t>nternacionales de la Facultad de Ciencias Sociales y Jurídicas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2400" b="1" i="1" dirty="0" smtClean="0">
              <a:solidFill>
                <a:srgbClr val="4F6228"/>
              </a:solidFill>
              <a:latin typeface="Bookman Old Style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2400" b="1" i="1" dirty="0" smtClean="0">
              <a:solidFill>
                <a:srgbClr val="4F6228"/>
              </a:solidFill>
              <a:latin typeface="Bookman Old Style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2400" b="1" i="1" dirty="0" smtClean="0">
              <a:solidFill>
                <a:srgbClr val="4F6228"/>
              </a:solidFill>
              <a:latin typeface="Bookman Old Style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2400" b="1" i="1" dirty="0" smtClean="0">
              <a:solidFill>
                <a:srgbClr val="4F6228"/>
              </a:solidFill>
              <a:latin typeface="Bookman Old Style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2400" b="1" i="1" dirty="0">
              <a:solidFill>
                <a:srgbClr val="4F6228"/>
              </a:solidFill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22424" y="4953627"/>
            <a:ext cx="4320480" cy="95410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b="1" dirty="0">
                <a:latin typeface="Bookman Old Style" pitchFamily="18" charset="0"/>
              </a:rPr>
              <a:t>Día:	</a:t>
            </a:r>
            <a:r>
              <a:rPr lang="es-ES" sz="1400" b="1" dirty="0" smtClean="0">
                <a:latin typeface="Bookman Old Style" pitchFamily="18" charset="0"/>
              </a:rPr>
              <a:t>lunes </a:t>
            </a:r>
            <a:r>
              <a:rPr lang="es-ES" sz="1400" b="1" dirty="0" smtClean="0">
                <a:solidFill>
                  <a:schemeClr val="tx1"/>
                </a:solidFill>
                <a:latin typeface="Bookman Old Style" pitchFamily="18" charset="0"/>
              </a:rPr>
              <a:t>, 2 de febrero de 2015</a:t>
            </a:r>
            <a:endParaRPr lang="es-ES" sz="1400" b="1" dirty="0">
              <a:solidFill>
                <a:schemeClr val="tx1"/>
              </a:solidFill>
              <a:latin typeface="Bookman Old Style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b="1" dirty="0">
                <a:solidFill>
                  <a:schemeClr val="tx1"/>
                </a:solidFill>
                <a:latin typeface="Bookman Old Style" pitchFamily="18" charset="0"/>
              </a:rPr>
              <a:t>Hora:	</a:t>
            </a:r>
            <a:r>
              <a:rPr lang="es-ES" sz="1400" b="1" dirty="0" smtClean="0">
                <a:solidFill>
                  <a:schemeClr val="tx1"/>
                </a:solidFill>
                <a:latin typeface="Bookman Old Style" pitchFamily="18" charset="0"/>
              </a:rPr>
              <a:t>13,00 </a:t>
            </a:r>
            <a:r>
              <a:rPr lang="es-ES" sz="1400" b="1" dirty="0">
                <a:solidFill>
                  <a:schemeClr val="tx1"/>
                </a:solidFill>
                <a:latin typeface="Bookman Old Style" pitchFamily="18" charset="0"/>
              </a:rPr>
              <a:t>h.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b="1" dirty="0">
                <a:solidFill>
                  <a:schemeClr val="tx1"/>
                </a:solidFill>
                <a:latin typeface="Bookman Old Style" pitchFamily="18" charset="0"/>
              </a:rPr>
              <a:t>Lugar:	</a:t>
            </a:r>
            <a:r>
              <a:rPr lang="es-ES" sz="1400" b="1" dirty="0" smtClean="0">
                <a:solidFill>
                  <a:schemeClr val="tx1"/>
                </a:solidFill>
                <a:latin typeface="Bookman Old Style" pitchFamily="18" charset="0"/>
              </a:rPr>
              <a:t>Sala de Reuniones, </a:t>
            </a:r>
            <a:r>
              <a:rPr lang="es-ES" sz="1400" b="1" dirty="0">
                <a:solidFill>
                  <a:schemeClr val="tx1"/>
                </a:solidFill>
                <a:latin typeface="Bookman Old Style" pitchFamily="18" charset="0"/>
              </a:rPr>
              <a:t>Edificio </a:t>
            </a:r>
            <a:r>
              <a:rPr lang="es-ES" sz="1400" b="1" dirty="0" smtClean="0">
                <a:solidFill>
                  <a:schemeClr val="tx1"/>
                </a:solidFill>
                <a:latin typeface="Bookman Old Style" pitchFamily="18" charset="0"/>
              </a:rPr>
              <a:t>D-3 (Facultad de Ciencias Sociales y Jurídicas)</a:t>
            </a:r>
            <a:endParaRPr lang="es-ES" sz="1400" b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-4068960" y="6741368"/>
            <a:ext cx="889248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b="1" dirty="0" smtClean="0">
              <a:solidFill>
                <a:schemeClr val="accent6">
                  <a:lumMod val="50000"/>
                </a:schemeClr>
              </a:solidFill>
              <a:latin typeface="Bookman Old Style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b="1" dirty="0" smtClean="0">
              <a:solidFill>
                <a:schemeClr val="accent6">
                  <a:lumMod val="50000"/>
                </a:schemeClr>
              </a:solidFill>
              <a:latin typeface="Bookman Old Style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b="1" i="1" dirty="0">
              <a:solidFill>
                <a:schemeClr val="tx1">
                  <a:lumMod val="95000"/>
                  <a:lumOff val="5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 advTm="4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3 Imagen" descr="fondo bas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1673108" y="5877272"/>
            <a:ext cx="734536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s-ES" b="1" dirty="0" smtClean="0">
                <a:solidFill>
                  <a:srgbClr val="008000"/>
                </a:solidFill>
                <a:latin typeface="Calibri" pitchFamily="34" charset="0"/>
              </a:rPr>
              <a:t>UNIVERSIDAD DE JAEN</a:t>
            </a:r>
          </a:p>
          <a:p>
            <a:pPr algn="r"/>
            <a:r>
              <a:rPr lang="es-ES" b="1" i="1" dirty="0" smtClean="0">
                <a:solidFill>
                  <a:srgbClr val="008000"/>
                </a:solidFill>
                <a:latin typeface="Calibri" pitchFamily="34" charset="0"/>
              </a:rPr>
              <a:t>Vicerrectorado de Internacionalización</a:t>
            </a:r>
          </a:p>
          <a:p>
            <a:pPr algn="r"/>
            <a:r>
              <a:rPr lang="es-ES" b="1" i="1" dirty="0" smtClean="0">
                <a:solidFill>
                  <a:srgbClr val="008000"/>
                </a:solidFill>
                <a:latin typeface="Calibri" pitchFamily="34" charset="0"/>
              </a:rPr>
              <a:t>Facultad </a:t>
            </a:r>
            <a:r>
              <a:rPr lang="es-ES" b="1" i="1" dirty="0">
                <a:solidFill>
                  <a:srgbClr val="008000"/>
                </a:solidFill>
                <a:latin typeface="Calibri" pitchFamily="34" charset="0"/>
              </a:rPr>
              <a:t>de Ciencias Sociales y </a:t>
            </a:r>
            <a:r>
              <a:rPr lang="es-ES" b="1" i="1" dirty="0" smtClean="0">
                <a:solidFill>
                  <a:srgbClr val="008000"/>
                </a:solidFill>
                <a:latin typeface="Calibri" pitchFamily="34" charset="0"/>
              </a:rPr>
              <a:t>Jurídicas</a:t>
            </a:r>
          </a:p>
        </p:txBody>
      </p:sp>
      <p:sp>
        <p:nvSpPr>
          <p:cNvPr id="2052" name="6 CuadroTexto"/>
          <p:cNvSpPr txBox="1">
            <a:spLocks noChangeArrowheads="1"/>
          </p:cNvSpPr>
          <p:nvPr/>
        </p:nvSpPr>
        <p:spPr bwMode="auto">
          <a:xfrm>
            <a:off x="928687" y="54169"/>
            <a:ext cx="77152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000" b="1" i="1" dirty="0" smtClean="0">
                <a:latin typeface="Bookman Old Style" pitchFamily="18" charset="0"/>
              </a:rPr>
              <a:t>ACTO ACÁDEMICO ENTREGA DE DIPLOMAS DOBLES TITULACIONES INTERNACIONALES</a:t>
            </a:r>
            <a:endParaRPr lang="es-ES" sz="2000" b="1" i="1" dirty="0">
              <a:latin typeface="Bookman Old Style" pitchFamily="18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928687" y="1477912"/>
            <a:ext cx="7286625" cy="378565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es-ES" dirty="0"/>
              <a:t> </a:t>
            </a:r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E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Dobles </a:t>
            </a:r>
            <a:r>
              <a:rPr lang="es-ES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s-E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itulaciones Internacionales de la Facultad de Ciencias Sociales y Jurídicas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ES" b="1" dirty="0" smtClean="0">
              <a:solidFill>
                <a:srgbClr val="C00000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 smtClean="0">
                <a:latin typeface="Franklin Gothic Medium Cond" pitchFamily="34" charset="0"/>
              </a:rPr>
              <a:t>Doble </a:t>
            </a:r>
            <a:r>
              <a:rPr lang="es-ES" dirty="0">
                <a:latin typeface="Franklin Gothic Medium Cond" pitchFamily="34" charset="0"/>
              </a:rPr>
              <a:t>Grado en Administración y Dirección de Empresas (Universidad de </a:t>
            </a:r>
            <a:r>
              <a:rPr lang="es-ES" dirty="0" smtClean="0">
                <a:latin typeface="Franklin Gothic Medium Cond" pitchFamily="34" charset="0"/>
              </a:rPr>
              <a:t>Jaén) </a:t>
            </a:r>
            <a:r>
              <a:rPr lang="es-ES" dirty="0">
                <a:latin typeface="Franklin Gothic Medium Cond" pitchFamily="34" charset="0"/>
              </a:rPr>
              <a:t>y </a:t>
            </a:r>
            <a:r>
              <a:rPr lang="es-ES" i="1" dirty="0" err="1">
                <a:latin typeface="Franklin Gothic Medium Cond" pitchFamily="34" charset="0"/>
              </a:rPr>
              <a:t>Bachelor</a:t>
            </a:r>
            <a:r>
              <a:rPr lang="es-ES" i="1" dirty="0">
                <a:latin typeface="Franklin Gothic Medium Cond" pitchFamily="34" charset="0"/>
              </a:rPr>
              <a:t> in International Business </a:t>
            </a:r>
            <a:r>
              <a:rPr lang="es-ES" dirty="0">
                <a:latin typeface="Franklin Gothic Medium Cond" pitchFamily="34" charset="0"/>
              </a:rPr>
              <a:t>(</a:t>
            </a:r>
            <a:r>
              <a:rPr lang="es-ES" dirty="0" err="1" smtClean="0">
                <a:latin typeface="Franklin Gothic Medium Cond" pitchFamily="34" charset="0"/>
              </a:rPr>
              <a:t>University</a:t>
            </a:r>
            <a:r>
              <a:rPr lang="es-ES" dirty="0" smtClean="0">
                <a:latin typeface="Franklin Gothic Medium Cond" pitchFamily="34" charset="0"/>
              </a:rPr>
              <a:t> of </a:t>
            </a:r>
            <a:r>
              <a:rPr lang="es-ES" dirty="0" err="1" smtClean="0">
                <a:latin typeface="Franklin Gothic Medium Cond" pitchFamily="34" charset="0"/>
              </a:rPr>
              <a:t>Applied</a:t>
            </a:r>
            <a:r>
              <a:rPr lang="es-ES" dirty="0" smtClean="0">
                <a:latin typeface="Franklin Gothic Medium Cond" pitchFamily="34" charset="0"/>
              </a:rPr>
              <a:t> </a:t>
            </a:r>
            <a:r>
              <a:rPr lang="es-ES" dirty="0" err="1" smtClean="0">
                <a:latin typeface="Franklin Gothic Medium Cond" pitchFamily="34" charset="0"/>
              </a:rPr>
              <a:t>Science</a:t>
            </a:r>
            <a:r>
              <a:rPr lang="es-ES" dirty="0" smtClean="0">
                <a:latin typeface="Franklin Gothic Medium Cond" pitchFamily="34" charset="0"/>
              </a:rPr>
              <a:t>  </a:t>
            </a:r>
            <a:r>
              <a:rPr lang="es-ES" dirty="0" err="1" smtClean="0">
                <a:latin typeface="Franklin Gothic Medium Cond" pitchFamily="34" charset="0"/>
              </a:rPr>
              <a:t>Aachen</a:t>
            </a:r>
            <a:r>
              <a:rPr lang="es-ES" dirty="0" smtClean="0">
                <a:latin typeface="Franklin Gothic Medium Cond" pitchFamily="34" charset="0"/>
              </a:rPr>
              <a:t>, Alemania</a:t>
            </a:r>
            <a:r>
              <a:rPr lang="es-ES" dirty="0">
                <a:latin typeface="Franklin Gothic Medium Cond" pitchFamily="34" charset="0"/>
              </a:rPr>
              <a:t>). </a:t>
            </a:r>
            <a:endParaRPr lang="es-ES" dirty="0" smtClean="0">
              <a:latin typeface="Franklin Gothic Medium Cond" pitchFamily="34" charset="0"/>
            </a:endParaRPr>
          </a:p>
          <a:p>
            <a:pPr algn="just"/>
            <a:endParaRPr lang="es-ES" dirty="0">
              <a:latin typeface="Franklin Gothic Medium Cond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 smtClean="0">
                <a:latin typeface="Franklin Gothic Medium Cond" pitchFamily="34" charset="0"/>
              </a:rPr>
              <a:t>Doble </a:t>
            </a:r>
            <a:r>
              <a:rPr lang="es-ES" dirty="0">
                <a:latin typeface="Franklin Gothic Medium Cond" pitchFamily="34" charset="0"/>
              </a:rPr>
              <a:t>Grado en </a:t>
            </a:r>
            <a:r>
              <a:rPr lang="es-ES" dirty="0" smtClean="0">
                <a:latin typeface="Franklin Gothic Medium Cond" pitchFamily="34" charset="0"/>
              </a:rPr>
              <a:t>Administración </a:t>
            </a:r>
            <a:r>
              <a:rPr lang="es-ES" dirty="0">
                <a:latin typeface="Franklin Gothic Medium Cond" pitchFamily="34" charset="0"/>
              </a:rPr>
              <a:t>y Dirección de Empresas (Universidad de Jaén) y </a:t>
            </a:r>
            <a:r>
              <a:rPr lang="es-ES" i="1" dirty="0" err="1">
                <a:latin typeface="Franklin Gothic Medium Cond" pitchFamily="34" charset="0"/>
              </a:rPr>
              <a:t>Bachelor</a:t>
            </a:r>
            <a:r>
              <a:rPr lang="es-ES" i="1" dirty="0">
                <a:latin typeface="Franklin Gothic Medium Cond" pitchFamily="34" charset="0"/>
              </a:rPr>
              <a:t> in International Business </a:t>
            </a:r>
            <a:r>
              <a:rPr lang="es-ES" dirty="0">
                <a:latin typeface="Franklin Gothic Medium Cond" pitchFamily="34" charset="0"/>
              </a:rPr>
              <a:t>(</a:t>
            </a:r>
            <a:r>
              <a:rPr lang="es-ES" dirty="0" err="1" smtClean="0">
                <a:latin typeface="Franklin Gothic Medium Cond" pitchFamily="34" charset="0"/>
              </a:rPr>
              <a:t>University</a:t>
            </a:r>
            <a:r>
              <a:rPr lang="es-ES" dirty="0" smtClean="0">
                <a:latin typeface="Franklin Gothic Medium Cond" pitchFamily="34" charset="0"/>
              </a:rPr>
              <a:t> of Hull, </a:t>
            </a:r>
            <a:r>
              <a:rPr lang="es-ES" dirty="0">
                <a:latin typeface="Franklin Gothic Medium Cond" pitchFamily="34" charset="0"/>
              </a:rPr>
              <a:t>Reino Unido</a:t>
            </a:r>
            <a:r>
              <a:rPr lang="es-ES" dirty="0" smtClean="0">
                <a:latin typeface="Franklin Gothic Medium Cond" pitchFamily="34" charset="0"/>
              </a:rPr>
              <a:t>)</a:t>
            </a:r>
          </a:p>
          <a:p>
            <a:pPr algn="just"/>
            <a:endParaRPr lang="es-ES" dirty="0">
              <a:latin typeface="Franklin Gothic Medium Cond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 smtClean="0">
                <a:latin typeface="Franklin Gothic Medium Cond" pitchFamily="34" charset="0"/>
              </a:rPr>
              <a:t>Doble Titulación </a:t>
            </a:r>
            <a:r>
              <a:rPr lang="es-ES" dirty="0">
                <a:latin typeface="Franklin Gothic Medium Cond" pitchFamily="34" charset="0"/>
              </a:rPr>
              <a:t>I</a:t>
            </a:r>
            <a:r>
              <a:rPr lang="es-ES" dirty="0" smtClean="0">
                <a:latin typeface="Franklin Gothic Medium Cond" pitchFamily="34" charset="0"/>
              </a:rPr>
              <a:t>nternacional en Derecho </a:t>
            </a:r>
            <a:r>
              <a:rPr lang="es-ES" dirty="0">
                <a:latin typeface="Franklin Gothic Medium Cond" pitchFamily="34" charset="0"/>
              </a:rPr>
              <a:t>(</a:t>
            </a:r>
            <a:r>
              <a:rPr lang="es-ES" dirty="0" smtClean="0">
                <a:latin typeface="Franklin Gothic Medium Cond" pitchFamily="34" charset="0"/>
              </a:rPr>
              <a:t>Universidad de Jaén) </a:t>
            </a:r>
            <a:r>
              <a:rPr lang="es-ES" dirty="0">
                <a:latin typeface="Franklin Gothic Medium Cond" pitchFamily="34" charset="0"/>
              </a:rPr>
              <a:t>y </a:t>
            </a:r>
            <a:r>
              <a:rPr lang="es-ES" dirty="0" smtClean="0">
                <a:latin typeface="Franklin Gothic Medium Cond" pitchFamily="34" charset="0"/>
              </a:rPr>
              <a:t>Ciencias </a:t>
            </a:r>
            <a:r>
              <a:rPr lang="es-ES" dirty="0">
                <a:latin typeface="Franklin Gothic Medium Cond" pitchFamily="34" charset="0"/>
              </a:rPr>
              <a:t>P</a:t>
            </a:r>
            <a:r>
              <a:rPr lang="es-ES" dirty="0" smtClean="0">
                <a:latin typeface="Franklin Gothic Medium Cond" pitchFamily="34" charset="0"/>
              </a:rPr>
              <a:t>olíticas (</a:t>
            </a:r>
            <a:r>
              <a:rPr lang="es-ES" dirty="0" err="1" smtClean="0">
                <a:latin typeface="Franklin Gothic Medium Cond" pitchFamily="34" charset="0"/>
              </a:rPr>
              <a:t>Università</a:t>
            </a:r>
            <a:r>
              <a:rPr lang="es-ES" dirty="0" smtClean="0">
                <a:latin typeface="Franklin Gothic Medium Cond" pitchFamily="34" charset="0"/>
              </a:rPr>
              <a:t> </a:t>
            </a:r>
            <a:r>
              <a:rPr lang="es-ES" dirty="0" err="1" smtClean="0">
                <a:latin typeface="Franklin Gothic Medium Cond" pitchFamily="34" charset="0"/>
              </a:rPr>
              <a:t>della</a:t>
            </a:r>
            <a:r>
              <a:rPr lang="es-ES" dirty="0" smtClean="0">
                <a:latin typeface="Franklin Gothic Medium Cond" pitchFamily="34" charset="0"/>
              </a:rPr>
              <a:t> Calabria, Italia).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1520" y="5722018"/>
            <a:ext cx="4320480" cy="7386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b="1" dirty="0">
                <a:latin typeface="Bookman Old Style" pitchFamily="18" charset="0"/>
              </a:rPr>
              <a:t>Día:	</a:t>
            </a:r>
            <a:r>
              <a:rPr lang="es-ES" sz="1400" b="1" dirty="0" smtClean="0">
                <a:latin typeface="Bookman Old Style" pitchFamily="18" charset="0"/>
              </a:rPr>
              <a:t>lunes </a:t>
            </a:r>
            <a:r>
              <a:rPr lang="es-ES" sz="1400" b="1" dirty="0" smtClean="0">
                <a:solidFill>
                  <a:schemeClr val="tx1"/>
                </a:solidFill>
                <a:latin typeface="Bookman Old Style" pitchFamily="18" charset="0"/>
              </a:rPr>
              <a:t>, 2 de febrero de 2015</a:t>
            </a:r>
            <a:endParaRPr lang="es-ES" sz="1400" b="1" dirty="0">
              <a:solidFill>
                <a:schemeClr val="tx1"/>
              </a:solidFill>
              <a:latin typeface="Bookman Old Style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b="1" dirty="0">
                <a:solidFill>
                  <a:schemeClr val="tx1"/>
                </a:solidFill>
                <a:latin typeface="Bookman Old Style" pitchFamily="18" charset="0"/>
              </a:rPr>
              <a:t>Hora:	</a:t>
            </a:r>
            <a:r>
              <a:rPr lang="es-ES" sz="1400" b="1" dirty="0" smtClean="0">
                <a:solidFill>
                  <a:schemeClr val="tx1"/>
                </a:solidFill>
                <a:latin typeface="Bookman Old Style" pitchFamily="18" charset="0"/>
              </a:rPr>
              <a:t>13,00 </a:t>
            </a:r>
            <a:r>
              <a:rPr lang="es-ES" sz="1400" b="1" dirty="0">
                <a:solidFill>
                  <a:schemeClr val="tx1"/>
                </a:solidFill>
                <a:latin typeface="Bookman Old Style" pitchFamily="18" charset="0"/>
              </a:rPr>
              <a:t>h.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b="1" dirty="0">
                <a:solidFill>
                  <a:schemeClr val="tx1"/>
                </a:solidFill>
                <a:latin typeface="Bookman Old Style" pitchFamily="18" charset="0"/>
              </a:rPr>
              <a:t>Lugar:	</a:t>
            </a:r>
            <a:r>
              <a:rPr lang="es-ES" sz="1400" b="1" dirty="0" smtClean="0">
                <a:solidFill>
                  <a:schemeClr val="tx1"/>
                </a:solidFill>
                <a:latin typeface="Bookman Old Style" pitchFamily="18" charset="0"/>
              </a:rPr>
              <a:t>Sala de Reuniones, </a:t>
            </a:r>
            <a:r>
              <a:rPr lang="es-ES" sz="1400" b="1" dirty="0">
                <a:solidFill>
                  <a:schemeClr val="tx1"/>
                </a:solidFill>
                <a:latin typeface="Bookman Old Style" pitchFamily="18" charset="0"/>
              </a:rPr>
              <a:t>Edificio </a:t>
            </a:r>
            <a:r>
              <a:rPr lang="es-ES" sz="1400" b="1" dirty="0" smtClean="0">
                <a:solidFill>
                  <a:schemeClr val="tx1"/>
                </a:solidFill>
                <a:latin typeface="Bookman Old Style" pitchFamily="18" charset="0"/>
              </a:rPr>
              <a:t>D-3 </a:t>
            </a:r>
            <a:endParaRPr lang="es-ES" sz="1400" b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-4097438" y="6872695"/>
            <a:ext cx="889248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b="1" dirty="0" smtClean="0">
              <a:solidFill>
                <a:schemeClr val="accent6">
                  <a:lumMod val="50000"/>
                </a:schemeClr>
              </a:solidFill>
              <a:latin typeface="Bookman Old Style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b="1" dirty="0" smtClean="0">
              <a:solidFill>
                <a:schemeClr val="accent6">
                  <a:lumMod val="50000"/>
                </a:schemeClr>
              </a:solidFill>
              <a:latin typeface="Bookman Old Style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b="1" i="1" dirty="0">
              <a:solidFill>
                <a:schemeClr val="tx1">
                  <a:lumMod val="95000"/>
                  <a:lumOff val="5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 advTm="4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62</Words>
  <Application>Microsoft Office PowerPoint</Application>
  <PresentationFormat>Presentación en pantalla (4:3)</PresentationFormat>
  <Paragraphs>30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Liliana</dc:creator>
  <cp:lastModifiedBy>UJA</cp:lastModifiedBy>
  <cp:revision>47</cp:revision>
  <cp:lastPrinted>2015-01-26T09:56:28Z</cp:lastPrinted>
  <dcterms:created xsi:type="dcterms:W3CDTF">2010-10-27T22:21:42Z</dcterms:created>
  <dcterms:modified xsi:type="dcterms:W3CDTF">2015-01-30T13:43:07Z</dcterms:modified>
</cp:coreProperties>
</file>