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7" r:id="rId2"/>
    <p:sldId id="259" r:id="rId3"/>
  </p:sldIdLst>
  <p:sldSz cx="9144000" cy="6858000" type="overhead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74"/>
  </p:normalViewPr>
  <p:slideViewPr>
    <p:cSldViewPr snapToGrid="0" snapToObjects="1">
      <p:cViewPr>
        <p:scale>
          <a:sx n="90" d="100"/>
          <a:sy n="90" d="100"/>
        </p:scale>
        <p:origin x="2816" y="9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C530E-BB2A-E14D-806A-A4CA905FF3E8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50A1A-0D9F-964E-87DC-1A6929137E9D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9060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758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534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435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430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37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 t="13000" r="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8470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8151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54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16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80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 l="42000" t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02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359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43" y="3693227"/>
            <a:ext cx="7807576" cy="757052"/>
          </a:xfrm>
        </p:spPr>
        <p:txBody>
          <a:bodyPr anchor="t" anchorCtr="0"/>
          <a:lstStyle/>
          <a:p>
            <a:pPr algn="ctr"/>
            <a:endParaRPr lang="es-ES_tradnl" dirty="0"/>
          </a:p>
        </p:txBody>
      </p:sp>
      <p:pic>
        <p:nvPicPr>
          <p:cNvPr id="6" name="Marcador de imagen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566" y="956118"/>
            <a:ext cx="2464190" cy="1781145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7344" y="4613564"/>
            <a:ext cx="7807577" cy="1261363"/>
          </a:xfrm>
        </p:spPr>
        <p:txBody>
          <a:bodyPr/>
          <a:lstStyle/>
          <a:p>
            <a:pPr algn="ctr"/>
            <a:endParaRPr lang="es-ES_tradn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087" y="6177940"/>
            <a:ext cx="890016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7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390" y="6198789"/>
            <a:ext cx="890016" cy="310896"/>
          </a:xfrm>
          <a:prstGeom prst="rect">
            <a:avLst/>
          </a:prstGeom>
        </p:spPr>
      </p:pic>
      <p:pic>
        <p:nvPicPr>
          <p:cNvPr id="3" name="Marcador de contenido 2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65127"/>
            <a:ext cx="2058168" cy="823267"/>
          </a:xfrm>
        </p:spPr>
      </p:pic>
    </p:spTree>
    <p:extLst>
      <p:ext uri="{BB962C8B-B14F-4D97-AF65-F5344CB8AC3E}">
        <p14:creationId xmlns:p14="http://schemas.microsoft.com/office/powerpoint/2010/main" val="4177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JA 4-3_Diapositiv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9F4CB38C-7162-184B-8B1D-A11A734C8720}" vid="{F41C3500-B157-C144-B333-ECFF43FF70E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UJA 4-3_Diapositiva</Template>
  <TotalTime>88</TotalTime>
  <Words>0</Words>
  <Application>Microsoft Macintosh PowerPoint</Application>
  <PresentationFormat>Transparencia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UJA 4-3_Diapositiva</vt:lpstr>
      <vt:lpstr>Presentación de PowerPoint</vt:lpstr>
      <vt:lpstr>Presentación de PowerPoint</vt:lpstr>
    </vt:vector>
  </TitlesOfParts>
  <Company>Universidad de Jaén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Servicio de Informática</dc:creator>
  <cp:lastModifiedBy>Usuario de Microsoft Office</cp:lastModifiedBy>
  <cp:revision>8</cp:revision>
  <dcterms:created xsi:type="dcterms:W3CDTF">2016-07-08T12:48:22Z</dcterms:created>
  <dcterms:modified xsi:type="dcterms:W3CDTF">2017-12-22T11:48:16Z</dcterms:modified>
</cp:coreProperties>
</file>