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9144000" cy="5143500" type="screen16x9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0"/>
    <p:restoredTop sz="94695"/>
  </p:normalViewPr>
  <p:slideViewPr>
    <p:cSldViewPr snapToGrid="0" snapToObjects="1">
      <p:cViewPr varScale="1">
        <p:scale>
          <a:sx n="182" d="100"/>
          <a:sy n="182" d="100"/>
        </p:scale>
        <p:origin x="184" y="18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530E-BB2A-E14D-806A-A4CA905FF3E8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0A1A-0D9F-964E-87DC-1A6929137E9D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0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3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43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3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847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8151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54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1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 l="53000" t="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13000" r="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59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em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56000" t="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227" y="2238076"/>
            <a:ext cx="7807576" cy="757052"/>
          </a:xfrm>
        </p:spPr>
        <p:txBody>
          <a:bodyPr anchor="t" anchorCtr="0"/>
          <a:lstStyle/>
          <a:p>
            <a:pPr algn="ctr"/>
            <a:endParaRPr lang="es-ES_tradnl" dirty="0"/>
          </a:p>
        </p:txBody>
      </p:sp>
      <p:pic>
        <p:nvPicPr>
          <p:cNvPr id="6" name="Marcador de imagen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21" y="87549"/>
            <a:ext cx="2643188" cy="1951611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6227" y="3133476"/>
            <a:ext cx="7807575" cy="1109113"/>
          </a:xfrm>
        </p:spPr>
        <p:txBody>
          <a:bodyPr/>
          <a:lstStyle/>
          <a:p>
            <a:pPr algn="ctr"/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006" y="4485472"/>
            <a:ext cx="890016" cy="310896"/>
          </a:xfrm>
          <a:prstGeom prst="rect">
            <a:avLst/>
          </a:prstGeom>
        </p:spPr>
      </p:pic>
      <p:pic>
        <p:nvPicPr>
          <p:cNvPr id="10" name="Marcador de contenido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0" y="4485472"/>
            <a:ext cx="530434" cy="41053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7" y="4427533"/>
            <a:ext cx="336008" cy="46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3000" r="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026716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026716"/>
          </a:xfrm>
        </p:spPr>
        <p:txBody>
          <a:bodyPr/>
          <a:lstStyle/>
          <a:p>
            <a:endParaRPr lang="es-ES_tradnl"/>
          </a:p>
        </p:txBody>
      </p:sp>
      <p:pic>
        <p:nvPicPr>
          <p:cNvPr id="8" name="Marcador de contenido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0" y="4485472"/>
            <a:ext cx="530434" cy="41053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7" y="4427533"/>
            <a:ext cx="336008" cy="46847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00" y="4530110"/>
            <a:ext cx="890016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JA 16-9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JA 4-3:Diapositiva" id="{80E0215C-E2BE-D244-A0F0-3E79CDE90BC8}" vid="{047DDB46-1487-BE45-9B3D-4B9BF1478A6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UJA 16-9</Template>
  <TotalTime>20</TotalTime>
  <Words>0</Words>
  <Application>Microsoft Macintosh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UJA 16-9</vt:lpstr>
      <vt:lpstr>Presentación de PowerPoint</vt:lpstr>
      <vt:lpstr>Presentación de PowerPoint</vt:lpstr>
    </vt:vector>
  </TitlesOfParts>
  <Company>Universidad de Jaén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de Informática</dc:creator>
  <cp:lastModifiedBy>Usuario de Microsoft Office</cp:lastModifiedBy>
  <cp:revision>4</cp:revision>
  <dcterms:created xsi:type="dcterms:W3CDTF">2016-07-08T12:48:50Z</dcterms:created>
  <dcterms:modified xsi:type="dcterms:W3CDTF">2017-07-11T09:00:47Z</dcterms:modified>
</cp:coreProperties>
</file>