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547225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99"/>
  </p:normalViewPr>
  <p:slideViewPr>
    <p:cSldViewPr snapToGrid="0" snapToObjects="1">
      <p:cViewPr varScale="1">
        <p:scale>
          <a:sx n="109" d="100"/>
          <a:sy n="109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042" y="1122363"/>
            <a:ext cx="811514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403" y="3602038"/>
            <a:ext cx="71604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350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6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234" y="365125"/>
            <a:ext cx="205862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6372" y="365125"/>
            <a:ext cx="6056521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749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66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00" y="1709740"/>
            <a:ext cx="823448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400" y="4589465"/>
            <a:ext cx="8234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524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372" y="1825625"/>
            <a:ext cx="4057571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3282" y="1825625"/>
            <a:ext cx="4057571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54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15" y="365127"/>
            <a:ext cx="8234482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616" y="1681163"/>
            <a:ext cx="40389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616" y="2505075"/>
            <a:ext cx="4038923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3283" y="1681163"/>
            <a:ext cx="4058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3283" y="2505075"/>
            <a:ext cx="4058814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03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63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05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15" y="457200"/>
            <a:ext cx="30792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14" y="987427"/>
            <a:ext cx="48332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615" y="2057400"/>
            <a:ext cx="30792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29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15" y="457200"/>
            <a:ext cx="30792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8814" y="987427"/>
            <a:ext cx="48332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615" y="2057400"/>
            <a:ext cx="30792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205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372" y="365127"/>
            <a:ext cx="8234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72" y="1825625"/>
            <a:ext cx="82344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372" y="6356352"/>
            <a:ext cx="2148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6300-7BF1-0643-85A9-18B36EB27829}" type="datetimeFigureOut">
              <a:rPr lang="es-ES_tradnl" smtClean="0"/>
              <a:t>10/11/2020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2519" y="6356352"/>
            <a:ext cx="322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2727" y="6356352"/>
            <a:ext cx="2148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2AD6-138D-C549-93EF-76C9BBA721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235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46"/>
            <a:ext cx="9739732" cy="6859746"/>
            <a:chOff x="0" y="-1746"/>
            <a:chExt cx="9739732" cy="685974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46"/>
              <a:ext cx="9739732" cy="6859746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399" y="6497754"/>
              <a:ext cx="896815" cy="157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1"/>
            <a:ext cx="9547225" cy="6857999"/>
            <a:chOff x="0" y="1"/>
            <a:chExt cx="9547225" cy="685799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547225" cy="685799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795" y="6371492"/>
              <a:ext cx="1199032" cy="486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624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Carmen Quesada</cp:lastModifiedBy>
  <cp:revision>2</cp:revision>
  <dcterms:created xsi:type="dcterms:W3CDTF">2016-04-15T09:59:34Z</dcterms:created>
  <dcterms:modified xsi:type="dcterms:W3CDTF">2020-11-10T11:31:10Z</dcterms:modified>
</cp:coreProperties>
</file>