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</p:sldIdLst>
  <p:sldSz cx="9547225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/>
    <p:restoredTop sz="94699"/>
  </p:normalViewPr>
  <p:slideViewPr>
    <p:cSldViewPr snapToGrid="0" snapToObjects="1">
      <p:cViewPr varScale="1">
        <p:scale>
          <a:sx n="109" d="100"/>
          <a:sy n="109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6042" y="1122363"/>
            <a:ext cx="811514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3403" y="3602038"/>
            <a:ext cx="716041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26300-7BF1-0643-85A9-18B36EB27829}" type="datetimeFigureOut">
              <a:rPr lang="es-ES_tradnl" smtClean="0"/>
              <a:t>10/11/2020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2AD6-138D-C549-93EF-76C9BBA721A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43503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26300-7BF1-0643-85A9-18B36EB27829}" type="datetimeFigureOut">
              <a:rPr lang="es-ES_tradnl" smtClean="0"/>
              <a:t>10/11/2020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2AD6-138D-C549-93EF-76C9BBA721A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0066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2234" y="365125"/>
            <a:ext cx="2058620" cy="581183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6372" y="365125"/>
            <a:ext cx="6056521" cy="581183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26300-7BF1-0643-85A9-18B36EB27829}" type="datetimeFigureOut">
              <a:rPr lang="es-ES_tradnl" smtClean="0"/>
              <a:t>10/11/2020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2AD6-138D-C549-93EF-76C9BBA721A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77495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26300-7BF1-0643-85A9-18B36EB27829}" type="datetimeFigureOut">
              <a:rPr lang="es-ES_tradnl" smtClean="0"/>
              <a:t>10/11/2020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2AD6-138D-C549-93EF-76C9BBA721A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4666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400" y="1709740"/>
            <a:ext cx="8234482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400" y="4589465"/>
            <a:ext cx="823448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26300-7BF1-0643-85A9-18B36EB27829}" type="datetimeFigureOut">
              <a:rPr lang="es-ES_tradnl" smtClean="0"/>
              <a:t>10/11/2020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2AD6-138D-C549-93EF-76C9BBA721A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15241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6372" y="1825625"/>
            <a:ext cx="4057571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3282" y="1825625"/>
            <a:ext cx="4057571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26300-7BF1-0643-85A9-18B36EB27829}" type="datetimeFigureOut">
              <a:rPr lang="es-ES_tradnl" smtClean="0"/>
              <a:t>10/11/2020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2AD6-138D-C549-93EF-76C9BBA721A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15461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615" y="365127"/>
            <a:ext cx="8234482" cy="132556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616" y="1681163"/>
            <a:ext cx="403892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616" y="2505075"/>
            <a:ext cx="4038923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33283" y="1681163"/>
            <a:ext cx="405881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33283" y="2505075"/>
            <a:ext cx="4058814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26300-7BF1-0643-85A9-18B36EB27829}" type="datetimeFigureOut">
              <a:rPr lang="es-ES_tradnl" smtClean="0"/>
              <a:t>10/11/2020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2AD6-138D-C549-93EF-76C9BBA721A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10366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26300-7BF1-0643-85A9-18B36EB27829}" type="datetimeFigureOut">
              <a:rPr lang="es-ES_tradnl" smtClean="0"/>
              <a:t>10/11/2020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2AD6-138D-C549-93EF-76C9BBA721A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93635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26300-7BF1-0643-85A9-18B36EB27829}" type="datetimeFigureOut">
              <a:rPr lang="es-ES_tradnl" smtClean="0"/>
              <a:t>10/11/2020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2AD6-138D-C549-93EF-76C9BBA721A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10503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615" y="457200"/>
            <a:ext cx="307922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58814" y="987427"/>
            <a:ext cx="483328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7615" y="2057400"/>
            <a:ext cx="307922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26300-7BF1-0643-85A9-18B36EB27829}" type="datetimeFigureOut">
              <a:rPr lang="es-ES_tradnl" smtClean="0"/>
              <a:t>10/11/2020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2AD6-138D-C549-93EF-76C9BBA721A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42946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615" y="457200"/>
            <a:ext cx="307922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58814" y="987427"/>
            <a:ext cx="483328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7615" y="2057400"/>
            <a:ext cx="307922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26300-7BF1-0643-85A9-18B36EB27829}" type="datetimeFigureOut">
              <a:rPr lang="es-ES_tradnl" smtClean="0"/>
              <a:t>10/11/2020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2AD6-138D-C549-93EF-76C9BBA721A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12051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6372" y="365127"/>
            <a:ext cx="82344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6372" y="1825625"/>
            <a:ext cx="823448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6372" y="6356352"/>
            <a:ext cx="21481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26300-7BF1-0643-85A9-18B36EB27829}" type="datetimeFigureOut">
              <a:rPr lang="es-ES_tradnl" smtClean="0"/>
              <a:t>10/11/2020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62519" y="6356352"/>
            <a:ext cx="3222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42727" y="6356352"/>
            <a:ext cx="21481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92AD6-138D-C549-93EF-76C9BBA721A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72351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18255" y="-1746"/>
            <a:ext cx="9703221" cy="6859746"/>
            <a:chOff x="18255" y="-1746"/>
            <a:chExt cx="9703221" cy="6859746"/>
          </a:xfrm>
        </p:grpSpPr>
        <p:pic>
          <p:nvPicPr>
            <p:cNvPr id="5" name="Imagen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255" y="-1746"/>
              <a:ext cx="9703221" cy="6859746"/>
            </a:xfrm>
            <a:prstGeom prst="rect">
              <a:avLst/>
            </a:prstGeom>
          </p:spPr>
        </p:pic>
        <p:pic>
          <p:nvPicPr>
            <p:cNvPr id="2" name="Imagen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63207" y="6453633"/>
              <a:ext cx="1250387" cy="21972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555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0" y="1"/>
            <a:ext cx="9547225" cy="6858000"/>
            <a:chOff x="0" y="1"/>
            <a:chExt cx="9547225" cy="6858000"/>
          </a:xfrm>
        </p:grpSpPr>
        <p:pic>
          <p:nvPicPr>
            <p:cNvPr id="4" name="Imagen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"/>
              <a:ext cx="9547225" cy="6858000"/>
            </a:xfrm>
            <a:prstGeom prst="rect">
              <a:avLst/>
            </a:prstGeom>
          </p:spPr>
        </p:pic>
        <p:pic>
          <p:nvPicPr>
            <p:cNvPr id="2" name="Imagen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8199" y="6489201"/>
              <a:ext cx="1018687" cy="17901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446244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0</Words>
  <Application>Microsoft Office PowerPoint</Application>
  <PresentationFormat>Personalizado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Carmen Quesada</cp:lastModifiedBy>
  <cp:revision>3</cp:revision>
  <dcterms:created xsi:type="dcterms:W3CDTF">2016-04-15T09:59:34Z</dcterms:created>
  <dcterms:modified xsi:type="dcterms:W3CDTF">2020-11-10T11:27:30Z</dcterms:modified>
</cp:coreProperties>
</file>