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9547225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699"/>
  </p:normalViewPr>
  <p:slideViewPr>
    <p:cSldViewPr snapToGrid="0" snapToObjects="1">
      <p:cViewPr varScale="1">
        <p:scale>
          <a:sx n="109" d="100"/>
          <a:sy n="109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6042" y="1122363"/>
            <a:ext cx="811514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3403" y="3602038"/>
            <a:ext cx="716041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43503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066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2234" y="365125"/>
            <a:ext cx="2058620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6372" y="365125"/>
            <a:ext cx="6056521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77495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4666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400" y="1709740"/>
            <a:ext cx="823448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400" y="4589465"/>
            <a:ext cx="823448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15241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6372" y="1825625"/>
            <a:ext cx="4057571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3282" y="1825625"/>
            <a:ext cx="4057571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15461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15" y="365127"/>
            <a:ext cx="8234482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616" y="1681163"/>
            <a:ext cx="403892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616" y="2505075"/>
            <a:ext cx="4038923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33283" y="1681163"/>
            <a:ext cx="405881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33283" y="2505075"/>
            <a:ext cx="4058814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10366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3635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10503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15" y="457200"/>
            <a:ext cx="307922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8814" y="987427"/>
            <a:ext cx="48332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7615" y="2057400"/>
            <a:ext cx="307922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4294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15" y="457200"/>
            <a:ext cx="307922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8814" y="987427"/>
            <a:ext cx="483328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7615" y="2057400"/>
            <a:ext cx="307922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1205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6372" y="365127"/>
            <a:ext cx="82344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6372" y="1825625"/>
            <a:ext cx="823448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6372" y="6356352"/>
            <a:ext cx="21481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62519" y="6356352"/>
            <a:ext cx="3222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42727" y="6356352"/>
            <a:ext cx="21481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7235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1" y="-1746"/>
            <a:ext cx="9721476" cy="6859746"/>
            <a:chOff x="1" y="-1746"/>
            <a:chExt cx="9721476" cy="6859746"/>
          </a:xfrm>
        </p:grpSpPr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-1746"/>
              <a:ext cx="9721476" cy="6859746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45246" y="6497755"/>
              <a:ext cx="905985" cy="1592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555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0" y="1"/>
            <a:ext cx="9547225" cy="6858000"/>
            <a:chOff x="0" y="1"/>
            <a:chExt cx="9547225" cy="685800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9547225" cy="6858000"/>
            </a:xfrm>
            <a:prstGeom prst="rect">
              <a:avLst/>
            </a:prstGeom>
          </p:spPr>
        </p:pic>
        <p:pic>
          <p:nvPicPr>
            <p:cNvPr id="2" name="Imagen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24547" y="6488961"/>
              <a:ext cx="999306" cy="1756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446244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0</Words>
  <Application>Microsoft Office PowerPoint</Application>
  <PresentationFormat>Personalizado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Carmen Quesada</cp:lastModifiedBy>
  <cp:revision>5</cp:revision>
  <dcterms:created xsi:type="dcterms:W3CDTF">2016-04-15T09:59:34Z</dcterms:created>
  <dcterms:modified xsi:type="dcterms:W3CDTF">2020-11-10T11:28:37Z</dcterms:modified>
</cp:coreProperties>
</file>