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547225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9"/>
  </p:normalViewPr>
  <p:slideViewPr>
    <p:cSldViewPr snapToGrid="0" snapToObjects="1">
      <p:cViewPr varScale="1">
        <p:scale>
          <a:sx n="109" d="100"/>
          <a:sy n="109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042" y="1122363"/>
            <a:ext cx="811514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403" y="3602038"/>
            <a:ext cx="71604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350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0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234" y="365125"/>
            <a:ext cx="205862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365125"/>
            <a:ext cx="6056521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74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66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400" y="1709740"/>
            <a:ext cx="82344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400" y="4589465"/>
            <a:ext cx="82344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52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6372" y="1825625"/>
            <a:ext cx="4057571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3282" y="1825625"/>
            <a:ext cx="4057571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54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365127"/>
            <a:ext cx="8234482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16" y="1681163"/>
            <a:ext cx="40389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16" y="2505075"/>
            <a:ext cx="4038923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3283" y="1681163"/>
            <a:ext cx="40588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3283" y="2505075"/>
            <a:ext cx="4058814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3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6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14" y="987427"/>
            <a:ext cx="48332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29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8814" y="987427"/>
            <a:ext cx="48332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0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372" y="1825625"/>
            <a:ext cx="82344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23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" y="-1746"/>
            <a:ext cx="9721476" cy="6859746"/>
            <a:chOff x="1" y="-1746"/>
            <a:chExt cx="9721476" cy="6859746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746"/>
              <a:ext cx="9721476" cy="6859746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5246" y="6497755"/>
              <a:ext cx="905985" cy="1592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"/>
            <a:ext cx="9547225" cy="6858000"/>
            <a:chOff x="0" y="1"/>
            <a:chExt cx="9547225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9547225" cy="6858000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4547" y="6488961"/>
              <a:ext cx="999306" cy="175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462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Carmen Quesada</cp:lastModifiedBy>
  <cp:revision>5</cp:revision>
  <dcterms:created xsi:type="dcterms:W3CDTF">2016-04-15T09:59:34Z</dcterms:created>
  <dcterms:modified xsi:type="dcterms:W3CDTF">2020-11-10T11:28:37Z</dcterms:modified>
</cp:coreProperties>
</file>