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84" r:id="rId1"/>
  </p:sldMasterIdLst>
  <p:sldIdLst>
    <p:sldId id="256" r:id="rId2"/>
  </p:sldIdLst>
  <p:sldSz cx="4878388" cy="650081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B438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666"/>
    <p:restoredTop sz="94707"/>
  </p:normalViewPr>
  <p:slideViewPr>
    <p:cSldViewPr snapToGrid="0">
      <p:cViewPr varScale="1">
        <p:scale>
          <a:sx n="261" d="100"/>
          <a:sy n="261" d="100"/>
        </p:scale>
        <p:origin x="184" y="3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65879" y="1063907"/>
            <a:ext cx="4146630" cy="2263246"/>
          </a:xfrm>
        </p:spPr>
        <p:txBody>
          <a:bodyPr anchor="b"/>
          <a:lstStyle>
            <a:lvl1pPr algn="ctr">
              <a:defRPr sz="3201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09799" y="3414432"/>
            <a:ext cx="3658791" cy="1569525"/>
          </a:xfrm>
        </p:spPr>
        <p:txBody>
          <a:bodyPr/>
          <a:lstStyle>
            <a:lvl1pPr marL="0" indent="0" algn="ctr">
              <a:buNone/>
              <a:defRPr sz="1280"/>
            </a:lvl1pPr>
            <a:lvl2pPr marL="243916" indent="0" algn="ctr">
              <a:buNone/>
              <a:defRPr sz="1067"/>
            </a:lvl2pPr>
            <a:lvl3pPr marL="487832" indent="0" algn="ctr">
              <a:buNone/>
              <a:defRPr sz="960"/>
            </a:lvl3pPr>
            <a:lvl4pPr marL="731749" indent="0" algn="ctr">
              <a:buNone/>
              <a:defRPr sz="854"/>
            </a:lvl4pPr>
            <a:lvl5pPr marL="975665" indent="0" algn="ctr">
              <a:buNone/>
              <a:defRPr sz="854"/>
            </a:lvl5pPr>
            <a:lvl6pPr marL="1219581" indent="0" algn="ctr">
              <a:buNone/>
              <a:defRPr sz="854"/>
            </a:lvl6pPr>
            <a:lvl7pPr marL="1463497" indent="0" algn="ctr">
              <a:buNone/>
              <a:defRPr sz="854"/>
            </a:lvl7pPr>
            <a:lvl8pPr marL="1707413" indent="0" algn="ctr">
              <a:buNone/>
              <a:defRPr sz="854"/>
            </a:lvl8pPr>
            <a:lvl9pPr marL="1951330" indent="0" algn="ctr">
              <a:buNone/>
              <a:defRPr sz="854"/>
            </a:lvl9pPr>
          </a:lstStyle>
          <a:p>
            <a:r>
              <a:rPr lang="es-ES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0AA94B-ADCE-6644-9A1B-762C2C05A9AB}" type="datetimeFigureOut">
              <a:rPr lang="es-ES" smtClean="0"/>
              <a:t>13/3/23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CA7F1-EAA5-4640-A5D9-E1D4762F377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9520899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0AA94B-ADCE-6644-9A1B-762C2C05A9AB}" type="datetimeFigureOut">
              <a:rPr lang="es-ES" smtClean="0"/>
              <a:t>13/3/23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CA7F1-EAA5-4640-A5D9-E1D4762F377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7036320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3491097" y="346108"/>
            <a:ext cx="1051902" cy="5509139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5390" y="346108"/>
            <a:ext cx="3094727" cy="5509139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0AA94B-ADCE-6644-9A1B-762C2C05A9AB}" type="datetimeFigureOut">
              <a:rPr lang="es-ES" smtClean="0"/>
              <a:t>13/3/23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CA7F1-EAA5-4640-A5D9-E1D4762F377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058076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0AA94B-ADCE-6644-9A1B-762C2C05A9AB}" type="datetimeFigureOut">
              <a:rPr lang="es-ES" smtClean="0"/>
              <a:t>13/3/23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CA7F1-EAA5-4640-A5D9-E1D4762F377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8480431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2848" y="1620691"/>
            <a:ext cx="4207610" cy="2704157"/>
          </a:xfrm>
        </p:spPr>
        <p:txBody>
          <a:bodyPr anchor="b"/>
          <a:lstStyle>
            <a:lvl1pPr>
              <a:defRPr sz="3201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32848" y="4350430"/>
            <a:ext cx="4207610" cy="1422052"/>
          </a:xfrm>
        </p:spPr>
        <p:txBody>
          <a:bodyPr/>
          <a:lstStyle>
            <a:lvl1pPr marL="0" indent="0">
              <a:buNone/>
              <a:defRPr sz="1280">
                <a:solidFill>
                  <a:schemeClr val="tx1"/>
                </a:solidFill>
              </a:defRPr>
            </a:lvl1pPr>
            <a:lvl2pPr marL="243916" indent="0">
              <a:buNone/>
              <a:defRPr sz="1067">
                <a:solidFill>
                  <a:schemeClr val="tx1">
                    <a:tint val="75000"/>
                  </a:schemeClr>
                </a:solidFill>
              </a:defRPr>
            </a:lvl2pPr>
            <a:lvl3pPr marL="487832" indent="0">
              <a:buNone/>
              <a:defRPr sz="960">
                <a:solidFill>
                  <a:schemeClr val="tx1">
                    <a:tint val="75000"/>
                  </a:schemeClr>
                </a:solidFill>
              </a:defRPr>
            </a:lvl3pPr>
            <a:lvl4pPr marL="731749" indent="0">
              <a:buNone/>
              <a:defRPr sz="854">
                <a:solidFill>
                  <a:schemeClr val="tx1">
                    <a:tint val="75000"/>
                  </a:schemeClr>
                </a:solidFill>
              </a:defRPr>
            </a:lvl4pPr>
            <a:lvl5pPr marL="975665" indent="0">
              <a:buNone/>
              <a:defRPr sz="854">
                <a:solidFill>
                  <a:schemeClr val="tx1">
                    <a:tint val="75000"/>
                  </a:schemeClr>
                </a:solidFill>
              </a:defRPr>
            </a:lvl5pPr>
            <a:lvl6pPr marL="1219581" indent="0">
              <a:buNone/>
              <a:defRPr sz="854">
                <a:solidFill>
                  <a:schemeClr val="tx1">
                    <a:tint val="75000"/>
                  </a:schemeClr>
                </a:solidFill>
              </a:defRPr>
            </a:lvl6pPr>
            <a:lvl7pPr marL="1463497" indent="0">
              <a:buNone/>
              <a:defRPr sz="854">
                <a:solidFill>
                  <a:schemeClr val="tx1">
                    <a:tint val="75000"/>
                  </a:schemeClr>
                </a:solidFill>
              </a:defRPr>
            </a:lvl7pPr>
            <a:lvl8pPr marL="1707413" indent="0">
              <a:buNone/>
              <a:defRPr sz="854">
                <a:solidFill>
                  <a:schemeClr val="tx1">
                    <a:tint val="75000"/>
                  </a:schemeClr>
                </a:solidFill>
              </a:defRPr>
            </a:lvl8pPr>
            <a:lvl9pPr marL="1951330" indent="0">
              <a:buNone/>
              <a:defRPr sz="854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0AA94B-ADCE-6644-9A1B-762C2C05A9AB}" type="datetimeFigureOut">
              <a:rPr lang="es-ES" smtClean="0"/>
              <a:t>13/3/23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CA7F1-EAA5-4640-A5D9-E1D4762F377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2175485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35389" y="1730541"/>
            <a:ext cx="2073315" cy="4124706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469684" y="1730541"/>
            <a:ext cx="2073315" cy="4124706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0AA94B-ADCE-6644-9A1B-762C2C05A9AB}" type="datetimeFigureOut">
              <a:rPr lang="es-ES" smtClean="0"/>
              <a:t>13/3/23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CA7F1-EAA5-4640-A5D9-E1D4762F377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380940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6024" y="346110"/>
            <a:ext cx="4207610" cy="125652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36025" y="1593603"/>
            <a:ext cx="2063786" cy="781000"/>
          </a:xfrm>
        </p:spPr>
        <p:txBody>
          <a:bodyPr anchor="b"/>
          <a:lstStyle>
            <a:lvl1pPr marL="0" indent="0">
              <a:buNone/>
              <a:defRPr sz="1280" b="1"/>
            </a:lvl1pPr>
            <a:lvl2pPr marL="243916" indent="0">
              <a:buNone/>
              <a:defRPr sz="1067" b="1"/>
            </a:lvl2pPr>
            <a:lvl3pPr marL="487832" indent="0">
              <a:buNone/>
              <a:defRPr sz="960" b="1"/>
            </a:lvl3pPr>
            <a:lvl4pPr marL="731749" indent="0">
              <a:buNone/>
              <a:defRPr sz="854" b="1"/>
            </a:lvl4pPr>
            <a:lvl5pPr marL="975665" indent="0">
              <a:buNone/>
              <a:defRPr sz="854" b="1"/>
            </a:lvl5pPr>
            <a:lvl6pPr marL="1219581" indent="0">
              <a:buNone/>
              <a:defRPr sz="854" b="1"/>
            </a:lvl6pPr>
            <a:lvl7pPr marL="1463497" indent="0">
              <a:buNone/>
              <a:defRPr sz="854" b="1"/>
            </a:lvl7pPr>
            <a:lvl8pPr marL="1707413" indent="0">
              <a:buNone/>
              <a:defRPr sz="854" b="1"/>
            </a:lvl8pPr>
            <a:lvl9pPr marL="1951330" indent="0">
              <a:buNone/>
              <a:defRPr sz="854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36025" y="2374602"/>
            <a:ext cx="2063786" cy="3492683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469684" y="1593603"/>
            <a:ext cx="2073950" cy="781000"/>
          </a:xfrm>
        </p:spPr>
        <p:txBody>
          <a:bodyPr anchor="b"/>
          <a:lstStyle>
            <a:lvl1pPr marL="0" indent="0">
              <a:buNone/>
              <a:defRPr sz="1280" b="1"/>
            </a:lvl1pPr>
            <a:lvl2pPr marL="243916" indent="0">
              <a:buNone/>
              <a:defRPr sz="1067" b="1"/>
            </a:lvl2pPr>
            <a:lvl3pPr marL="487832" indent="0">
              <a:buNone/>
              <a:defRPr sz="960" b="1"/>
            </a:lvl3pPr>
            <a:lvl4pPr marL="731749" indent="0">
              <a:buNone/>
              <a:defRPr sz="854" b="1"/>
            </a:lvl4pPr>
            <a:lvl5pPr marL="975665" indent="0">
              <a:buNone/>
              <a:defRPr sz="854" b="1"/>
            </a:lvl5pPr>
            <a:lvl6pPr marL="1219581" indent="0">
              <a:buNone/>
              <a:defRPr sz="854" b="1"/>
            </a:lvl6pPr>
            <a:lvl7pPr marL="1463497" indent="0">
              <a:buNone/>
              <a:defRPr sz="854" b="1"/>
            </a:lvl7pPr>
            <a:lvl8pPr marL="1707413" indent="0">
              <a:buNone/>
              <a:defRPr sz="854" b="1"/>
            </a:lvl8pPr>
            <a:lvl9pPr marL="1951330" indent="0">
              <a:buNone/>
              <a:defRPr sz="854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469684" y="2374602"/>
            <a:ext cx="2073950" cy="3492683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0AA94B-ADCE-6644-9A1B-762C2C05A9AB}" type="datetimeFigureOut">
              <a:rPr lang="es-ES" smtClean="0"/>
              <a:t>13/3/23</a:t>
            </a:fld>
            <a:endParaRPr lang="es-E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CA7F1-EAA5-4640-A5D9-E1D4762F377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1015382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0AA94B-ADCE-6644-9A1B-762C2C05A9AB}" type="datetimeFigureOut">
              <a:rPr lang="es-ES" smtClean="0"/>
              <a:t>13/3/23</a:t>
            </a:fld>
            <a:endParaRPr lang="es-E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CA7F1-EAA5-4640-A5D9-E1D4762F377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56233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0AA94B-ADCE-6644-9A1B-762C2C05A9AB}" type="datetimeFigureOut">
              <a:rPr lang="es-ES" smtClean="0"/>
              <a:t>13/3/23</a:t>
            </a:fld>
            <a:endParaRPr lang="es-E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CA7F1-EAA5-4640-A5D9-E1D4762F377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2265806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6025" y="433388"/>
            <a:ext cx="1573407" cy="1516856"/>
          </a:xfrm>
        </p:spPr>
        <p:txBody>
          <a:bodyPr anchor="b"/>
          <a:lstStyle>
            <a:lvl1pPr>
              <a:defRPr sz="1707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073950" y="935998"/>
            <a:ext cx="2469684" cy="4619791"/>
          </a:xfrm>
        </p:spPr>
        <p:txBody>
          <a:bodyPr/>
          <a:lstStyle>
            <a:lvl1pPr>
              <a:defRPr sz="1707"/>
            </a:lvl1pPr>
            <a:lvl2pPr>
              <a:defRPr sz="1494"/>
            </a:lvl2pPr>
            <a:lvl3pPr>
              <a:defRPr sz="1280"/>
            </a:lvl3pPr>
            <a:lvl4pPr>
              <a:defRPr sz="1067"/>
            </a:lvl4pPr>
            <a:lvl5pPr>
              <a:defRPr sz="1067"/>
            </a:lvl5pPr>
            <a:lvl6pPr>
              <a:defRPr sz="1067"/>
            </a:lvl6pPr>
            <a:lvl7pPr>
              <a:defRPr sz="1067"/>
            </a:lvl7pPr>
            <a:lvl8pPr>
              <a:defRPr sz="1067"/>
            </a:lvl8pPr>
            <a:lvl9pPr>
              <a:defRPr sz="1067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36025" y="1950244"/>
            <a:ext cx="1573407" cy="3613068"/>
          </a:xfrm>
        </p:spPr>
        <p:txBody>
          <a:bodyPr/>
          <a:lstStyle>
            <a:lvl1pPr marL="0" indent="0">
              <a:buNone/>
              <a:defRPr sz="854"/>
            </a:lvl1pPr>
            <a:lvl2pPr marL="243916" indent="0">
              <a:buNone/>
              <a:defRPr sz="747"/>
            </a:lvl2pPr>
            <a:lvl3pPr marL="487832" indent="0">
              <a:buNone/>
              <a:defRPr sz="640"/>
            </a:lvl3pPr>
            <a:lvl4pPr marL="731749" indent="0">
              <a:buNone/>
              <a:defRPr sz="534"/>
            </a:lvl4pPr>
            <a:lvl5pPr marL="975665" indent="0">
              <a:buNone/>
              <a:defRPr sz="534"/>
            </a:lvl5pPr>
            <a:lvl6pPr marL="1219581" indent="0">
              <a:buNone/>
              <a:defRPr sz="534"/>
            </a:lvl6pPr>
            <a:lvl7pPr marL="1463497" indent="0">
              <a:buNone/>
              <a:defRPr sz="534"/>
            </a:lvl7pPr>
            <a:lvl8pPr marL="1707413" indent="0">
              <a:buNone/>
              <a:defRPr sz="534"/>
            </a:lvl8pPr>
            <a:lvl9pPr marL="1951330" indent="0">
              <a:buNone/>
              <a:defRPr sz="534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0AA94B-ADCE-6644-9A1B-762C2C05A9AB}" type="datetimeFigureOut">
              <a:rPr lang="es-ES" smtClean="0"/>
              <a:t>13/3/23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CA7F1-EAA5-4640-A5D9-E1D4762F377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1055675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6025" y="433388"/>
            <a:ext cx="1573407" cy="1516856"/>
          </a:xfrm>
        </p:spPr>
        <p:txBody>
          <a:bodyPr anchor="b"/>
          <a:lstStyle>
            <a:lvl1pPr>
              <a:defRPr sz="1707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073950" y="935998"/>
            <a:ext cx="2469684" cy="4619791"/>
          </a:xfrm>
        </p:spPr>
        <p:txBody>
          <a:bodyPr anchor="t"/>
          <a:lstStyle>
            <a:lvl1pPr marL="0" indent="0">
              <a:buNone/>
              <a:defRPr sz="1707"/>
            </a:lvl1pPr>
            <a:lvl2pPr marL="243916" indent="0">
              <a:buNone/>
              <a:defRPr sz="1494"/>
            </a:lvl2pPr>
            <a:lvl3pPr marL="487832" indent="0">
              <a:buNone/>
              <a:defRPr sz="1280"/>
            </a:lvl3pPr>
            <a:lvl4pPr marL="731749" indent="0">
              <a:buNone/>
              <a:defRPr sz="1067"/>
            </a:lvl4pPr>
            <a:lvl5pPr marL="975665" indent="0">
              <a:buNone/>
              <a:defRPr sz="1067"/>
            </a:lvl5pPr>
            <a:lvl6pPr marL="1219581" indent="0">
              <a:buNone/>
              <a:defRPr sz="1067"/>
            </a:lvl6pPr>
            <a:lvl7pPr marL="1463497" indent="0">
              <a:buNone/>
              <a:defRPr sz="1067"/>
            </a:lvl7pPr>
            <a:lvl8pPr marL="1707413" indent="0">
              <a:buNone/>
              <a:defRPr sz="1067"/>
            </a:lvl8pPr>
            <a:lvl9pPr marL="1951330" indent="0">
              <a:buNone/>
              <a:defRPr sz="1067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36025" y="1950244"/>
            <a:ext cx="1573407" cy="3613068"/>
          </a:xfrm>
        </p:spPr>
        <p:txBody>
          <a:bodyPr/>
          <a:lstStyle>
            <a:lvl1pPr marL="0" indent="0">
              <a:buNone/>
              <a:defRPr sz="854"/>
            </a:lvl1pPr>
            <a:lvl2pPr marL="243916" indent="0">
              <a:buNone/>
              <a:defRPr sz="747"/>
            </a:lvl2pPr>
            <a:lvl3pPr marL="487832" indent="0">
              <a:buNone/>
              <a:defRPr sz="640"/>
            </a:lvl3pPr>
            <a:lvl4pPr marL="731749" indent="0">
              <a:buNone/>
              <a:defRPr sz="534"/>
            </a:lvl4pPr>
            <a:lvl5pPr marL="975665" indent="0">
              <a:buNone/>
              <a:defRPr sz="534"/>
            </a:lvl5pPr>
            <a:lvl6pPr marL="1219581" indent="0">
              <a:buNone/>
              <a:defRPr sz="534"/>
            </a:lvl6pPr>
            <a:lvl7pPr marL="1463497" indent="0">
              <a:buNone/>
              <a:defRPr sz="534"/>
            </a:lvl7pPr>
            <a:lvl8pPr marL="1707413" indent="0">
              <a:buNone/>
              <a:defRPr sz="534"/>
            </a:lvl8pPr>
            <a:lvl9pPr marL="1951330" indent="0">
              <a:buNone/>
              <a:defRPr sz="534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0AA94B-ADCE-6644-9A1B-762C2C05A9AB}" type="datetimeFigureOut">
              <a:rPr lang="es-ES" smtClean="0"/>
              <a:t>13/3/23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CA7F1-EAA5-4640-A5D9-E1D4762F377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9148072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35389" y="346110"/>
            <a:ext cx="4207610" cy="125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35389" y="1730541"/>
            <a:ext cx="4207610" cy="41247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35389" y="6025292"/>
            <a:ext cx="1097637" cy="34610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64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0AA94B-ADCE-6644-9A1B-762C2C05A9AB}" type="datetimeFigureOut">
              <a:rPr lang="es-ES" smtClean="0"/>
              <a:t>13/3/23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615966" y="6025292"/>
            <a:ext cx="1646456" cy="34610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64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445362" y="6025292"/>
            <a:ext cx="1097637" cy="34610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64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ACA7F1-EAA5-4640-A5D9-E1D4762F377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8671940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487832" rtl="0" eaLnBrk="1" latinLnBrk="0" hangingPunct="1">
        <a:lnSpc>
          <a:spcPct val="90000"/>
        </a:lnSpc>
        <a:spcBef>
          <a:spcPct val="0"/>
        </a:spcBef>
        <a:buNone/>
        <a:defRPr sz="234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21958" indent="-121958" algn="l" defTabSz="487832" rtl="0" eaLnBrk="1" latinLnBrk="0" hangingPunct="1">
        <a:lnSpc>
          <a:spcPct val="90000"/>
        </a:lnSpc>
        <a:spcBef>
          <a:spcPts val="534"/>
        </a:spcBef>
        <a:buFont typeface="Arial" panose="020B0604020202020204" pitchFamily="34" charset="0"/>
        <a:buChar char="•"/>
        <a:defRPr sz="1494" kern="1200">
          <a:solidFill>
            <a:schemeClr val="tx1"/>
          </a:solidFill>
          <a:latin typeface="+mn-lt"/>
          <a:ea typeface="+mn-ea"/>
          <a:cs typeface="+mn-cs"/>
        </a:defRPr>
      </a:lvl1pPr>
      <a:lvl2pPr marL="365874" indent="-121958" algn="l" defTabSz="487832" rtl="0" eaLnBrk="1" latinLnBrk="0" hangingPunct="1">
        <a:lnSpc>
          <a:spcPct val="90000"/>
        </a:lnSpc>
        <a:spcBef>
          <a:spcPts val="267"/>
        </a:spcBef>
        <a:buFont typeface="Arial" panose="020B0604020202020204" pitchFamily="34" charset="0"/>
        <a:buChar char="•"/>
        <a:defRPr sz="1280" kern="1200">
          <a:solidFill>
            <a:schemeClr val="tx1"/>
          </a:solidFill>
          <a:latin typeface="+mn-lt"/>
          <a:ea typeface="+mn-ea"/>
          <a:cs typeface="+mn-cs"/>
        </a:defRPr>
      </a:lvl2pPr>
      <a:lvl3pPr marL="609791" indent="-121958" algn="l" defTabSz="487832" rtl="0" eaLnBrk="1" latinLnBrk="0" hangingPunct="1">
        <a:lnSpc>
          <a:spcPct val="90000"/>
        </a:lnSpc>
        <a:spcBef>
          <a:spcPts val="267"/>
        </a:spcBef>
        <a:buFont typeface="Arial" panose="020B0604020202020204" pitchFamily="34" charset="0"/>
        <a:buChar char="•"/>
        <a:defRPr sz="1067" kern="1200">
          <a:solidFill>
            <a:schemeClr val="tx1"/>
          </a:solidFill>
          <a:latin typeface="+mn-lt"/>
          <a:ea typeface="+mn-ea"/>
          <a:cs typeface="+mn-cs"/>
        </a:defRPr>
      </a:lvl3pPr>
      <a:lvl4pPr marL="853707" indent="-121958" algn="l" defTabSz="487832" rtl="0" eaLnBrk="1" latinLnBrk="0" hangingPunct="1">
        <a:lnSpc>
          <a:spcPct val="90000"/>
        </a:lnSpc>
        <a:spcBef>
          <a:spcPts val="267"/>
        </a:spcBef>
        <a:buFont typeface="Arial" panose="020B0604020202020204" pitchFamily="34" charset="0"/>
        <a:buChar char="•"/>
        <a:defRPr sz="960" kern="1200">
          <a:solidFill>
            <a:schemeClr val="tx1"/>
          </a:solidFill>
          <a:latin typeface="+mn-lt"/>
          <a:ea typeface="+mn-ea"/>
          <a:cs typeface="+mn-cs"/>
        </a:defRPr>
      </a:lvl4pPr>
      <a:lvl5pPr marL="1097623" indent="-121958" algn="l" defTabSz="487832" rtl="0" eaLnBrk="1" latinLnBrk="0" hangingPunct="1">
        <a:lnSpc>
          <a:spcPct val="90000"/>
        </a:lnSpc>
        <a:spcBef>
          <a:spcPts val="267"/>
        </a:spcBef>
        <a:buFont typeface="Arial" panose="020B0604020202020204" pitchFamily="34" charset="0"/>
        <a:buChar char="•"/>
        <a:defRPr sz="960" kern="1200">
          <a:solidFill>
            <a:schemeClr val="tx1"/>
          </a:solidFill>
          <a:latin typeface="+mn-lt"/>
          <a:ea typeface="+mn-ea"/>
          <a:cs typeface="+mn-cs"/>
        </a:defRPr>
      </a:lvl5pPr>
      <a:lvl6pPr marL="1341539" indent="-121958" algn="l" defTabSz="487832" rtl="0" eaLnBrk="1" latinLnBrk="0" hangingPunct="1">
        <a:lnSpc>
          <a:spcPct val="90000"/>
        </a:lnSpc>
        <a:spcBef>
          <a:spcPts val="267"/>
        </a:spcBef>
        <a:buFont typeface="Arial" panose="020B0604020202020204" pitchFamily="34" charset="0"/>
        <a:buChar char="•"/>
        <a:defRPr sz="960" kern="1200">
          <a:solidFill>
            <a:schemeClr val="tx1"/>
          </a:solidFill>
          <a:latin typeface="+mn-lt"/>
          <a:ea typeface="+mn-ea"/>
          <a:cs typeface="+mn-cs"/>
        </a:defRPr>
      </a:lvl6pPr>
      <a:lvl7pPr marL="1585455" indent="-121958" algn="l" defTabSz="487832" rtl="0" eaLnBrk="1" latinLnBrk="0" hangingPunct="1">
        <a:lnSpc>
          <a:spcPct val="90000"/>
        </a:lnSpc>
        <a:spcBef>
          <a:spcPts val="267"/>
        </a:spcBef>
        <a:buFont typeface="Arial" panose="020B0604020202020204" pitchFamily="34" charset="0"/>
        <a:buChar char="•"/>
        <a:defRPr sz="960" kern="1200">
          <a:solidFill>
            <a:schemeClr val="tx1"/>
          </a:solidFill>
          <a:latin typeface="+mn-lt"/>
          <a:ea typeface="+mn-ea"/>
          <a:cs typeface="+mn-cs"/>
        </a:defRPr>
      </a:lvl7pPr>
      <a:lvl8pPr marL="1829372" indent="-121958" algn="l" defTabSz="487832" rtl="0" eaLnBrk="1" latinLnBrk="0" hangingPunct="1">
        <a:lnSpc>
          <a:spcPct val="90000"/>
        </a:lnSpc>
        <a:spcBef>
          <a:spcPts val="267"/>
        </a:spcBef>
        <a:buFont typeface="Arial" panose="020B0604020202020204" pitchFamily="34" charset="0"/>
        <a:buChar char="•"/>
        <a:defRPr sz="960" kern="1200">
          <a:solidFill>
            <a:schemeClr val="tx1"/>
          </a:solidFill>
          <a:latin typeface="+mn-lt"/>
          <a:ea typeface="+mn-ea"/>
          <a:cs typeface="+mn-cs"/>
        </a:defRPr>
      </a:lvl8pPr>
      <a:lvl9pPr marL="2073288" indent="-121958" algn="l" defTabSz="487832" rtl="0" eaLnBrk="1" latinLnBrk="0" hangingPunct="1">
        <a:lnSpc>
          <a:spcPct val="90000"/>
        </a:lnSpc>
        <a:spcBef>
          <a:spcPts val="267"/>
        </a:spcBef>
        <a:buFont typeface="Arial" panose="020B0604020202020204" pitchFamily="34" charset="0"/>
        <a:buChar char="•"/>
        <a:defRPr sz="96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87832" rtl="0" eaLnBrk="1" latinLnBrk="0" hangingPunct="1">
        <a:defRPr sz="960" kern="1200">
          <a:solidFill>
            <a:schemeClr val="tx1"/>
          </a:solidFill>
          <a:latin typeface="+mn-lt"/>
          <a:ea typeface="+mn-ea"/>
          <a:cs typeface="+mn-cs"/>
        </a:defRPr>
      </a:lvl1pPr>
      <a:lvl2pPr marL="243916" algn="l" defTabSz="487832" rtl="0" eaLnBrk="1" latinLnBrk="0" hangingPunct="1">
        <a:defRPr sz="960" kern="1200">
          <a:solidFill>
            <a:schemeClr val="tx1"/>
          </a:solidFill>
          <a:latin typeface="+mn-lt"/>
          <a:ea typeface="+mn-ea"/>
          <a:cs typeface="+mn-cs"/>
        </a:defRPr>
      </a:lvl2pPr>
      <a:lvl3pPr marL="487832" algn="l" defTabSz="487832" rtl="0" eaLnBrk="1" latinLnBrk="0" hangingPunct="1">
        <a:defRPr sz="960" kern="1200">
          <a:solidFill>
            <a:schemeClr val="tx1"/>
          </a:solidFill>
          <a:latin typeface="+mn-lt"/>
          <a:ea typeface="+mn-ea"/>
          <a:cs typeface="+mn-cs"/>
        </a:defRPr>
      </a:lvl3pPr>
      <a:lvl4pPr marL="731749" algn="l" defTabSz="487832" rtl="0" eaLnBrk="1" latinLnBrk="0" hangingPunct="1">
        <a:defRPr sz="960" kern="1200">
          <a:solidFill>
            <a:schemeClr val="tx1"/>
          </a:solidFill>
          <a:latin typeface="+mn-lt"/>
          <a:ea typeface="+mn-ea"/>
          <a:cs typeface="+mn-cs"/>
        </a:defRPr>
      </a:lvl4pPr>
      <a:lvl5pPr marL="975665" algn="l" defTabSz="487832" rtl="0" eaLnBrk="1" latinLnBrk="0" hangingPunct="1">
        <a:defRPr sz="960" kern="1200">
          <a:solidFill>
            <a:schemeClr val="tx1"/>
          </a:solidFill>
          <a:latin typeface="+mn-lt"/>
          <a:ea typeface="+mn-ea"/>
          <a:cs typeface="+mn-cs"/>
        </a:defRPr>
      </a:lvl5pPr>
      <a:lvl6pPr marL="1219581" algn="l" defTabSz="487832" rtl="0" eaLnBrk="1" latinLnBrk="0" hangingPunct="1">
        <a:defRPr sz="960" kern="1200">
          <a:solidFill>
            <a:schemeClr val="tx1"/>
          </a:solidFill>
          <a:latin typeface="+mn-lt"/>
          <a:ea typeface="+mn-ea"/>
          <a:cs typeface="+mn-cs"/>
        </a:defRPr>
      </a:lvl6pPr>
      <a:lvl7pPr marL="1463497" algn="l" defTabSz="487832" rtl="0" eaLnBrk="1" latinLnBrk="0" hangingPunct="1">
        <a:defRPr sz="960" kern="1200">
          <a:solidFill>
            <a:schemeClr val="tx1"/>
          </a:solidFill>
          <a:latin typeface="+mn-lt"/>
          <a:ea typeface="+mn-ea"/>
          <a:cs typeface="+mn-cs"/>
        </a:defRPr>
      </a:lvl7pPr>
      <a:lvl8pPr marL="1707413" algn="l" defTabSz="487832" rtl="0" eaLnBrk="1" latinLnBrk="0" hangingPunct="1">
        <a:defRPr sz="960" kern="1200">
          <a:solidFill>
            <a:schemeClr val="tx1"/>
          </a:solidFill>
          <a:latin typeface="+mn-lt"/>
          <a:ea typeface="+mn-ea"/>
          <a:cs typeface="+mn-cs"/>
        </a:defRPr>
      </a:lvl8pPr>
      <a:lvl9pPr marL="1951330" algn="l" defTabSz="487832" rtl="0" eaLnBrk="1" latinLnBrk="0" hangingPunct="1">
        <a:defRPr sz="96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n 7">
            <a:extLst>
              <a:ext uri="{FF2B5EF4-FFF2-40B4-BE49-F238E27FC236}">
                <a16:creationId xmlns:a16="http://schemas.microsoft.com/office/drawing/2014/main" id="{34DCFB27-24EF-EFE9-2E55-4118F4A7199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666" t="23549" r="1134" b="6667"/>
          <a:stretch/>
        </p:blipFill>
        <p:spPr>
          <a:xfrm>
            <a:off x="0" y="1"/>
            <a:ext cx="4878388" cy="2299160"/>
          </a:xfrm>
          <a:prstGeom prst="rect">
            <a:avLst/>
          </a:prstGeom>
        </p:spPr>
      </p:pic>
      <p:sp>
        <p:nvSpPr>
          <p:cNvPr id="9" name="Rectángulo 8">
            <a:extLst>
              <a:ext uri="{FF2B5EF4-FFF2-40B4-BE49-F238E27FC236}">
                <a16:creationId xmlns:a16="http://schemas.microsoft.com/office/drawing/2014/main" id="{50B30C08-5BA1-C9A0-19CF-950C34AFD590}"/>
              </a:ext>
            </a:extLst>
          </p:cNvPr>
          <p:cNvSpPr/>
          <p:nvPr/>
        </p:nvSpPr>
        <p:spPr>
          <a:xfrm>
            <a:off x="-21311" y="1468163"/>
            <a:ext cx="4878388" cy="830998"/>
          </a:xfrm>
          <a:prstGeom prst="rect">
            <a:avLst/>
          </a:prstGeom>
          <a:solidFill>
            <a:srgbClr val="0B438C">
              <a:alpha val="8659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sz="1013"/>
          </a:p>
        </p:txBody>
      </p:sp>
      <p:sp>
        <p:nvSpPr>
          <p:cNvPr id="12" name="CuadroTexto 11">
            <a:extLst>
              <a:ext uri="{FF2B5EF4-FFF2-40B4-BE49-F238E27FC236}">
                <a16:creationId xmlns:a16="http://schemas.microsoft.com/office/drawing/2014/main" id="{53A5FF36-77C7-AB00-9926-455D4603B240}"/>
              </a:ext>
            </a:extLst>
          </p:cNvPr>
          <p:cNvSpPr txBox="1"/>
          <p:nvPr/>
        </p:nvSpPr>
        <p:spPr>
          <a:xfrm>
            <a:off x="204403" y="1640721"/>
            <a:ext cx="24427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400" dirty="0">
                <a:solidFill>
                  <a:schemeClr val="bg1"/>
                </a:solidFill>
                <a:latin typeface="HP Simplified" panose="020B0606020204020204" pitchFamily="34" charset="77"/>
              </a:rPr>
              <a:t>FACULTAD DE</a:t>
            </a:r>
            <a:endParaRPr lang="es-ES" sz="2400" b="1" dirty="0">
              <a:solidFill>
                <a:schemeClr val="bg1"/>
              </a:solidFill>
              <a:latin typeface="HP Simplified" panose="020B0606020204020204" pitchFamily="34" charset="77"/>
            </a:endParaRPr>
          </a:p>
        </p:txBody>
      </p:sp>
      <p:sp>
        <p:nvSpPr>
          <p:cNvPr id="14" name="CuadroTexto 13">
            <a:extLst>
              <a:ext uri="{FF2B5EF4-FFF2-40B4-BE49-F238E27FC236}">
                <a16:creationId xmlns:a16="http://schemas.microsoft.com/office/drawing/2014/main" id="{BD83D978-E908-CA38-150F-00E315A6AF71}"/>
              </a:ext>
            </a:extLst>
          </p:cNvPr>
          <p:cNvSpPr txBox="1"/>
          <p:nvPr/>
        </p:nvSpPr>
        <p:spPr>
          <a:xfrm>
            <a:off x="193506" y="1913169"/>
            <a:ext cx="442695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800" b="1" dirty="0">
                <a:solidFill>
                  <a:schemeClr val="bg1"/>
                </a:solidFill>
                <a:latin typeface="HP Simplified" panose="020B0606020204020204" pitchFamily="34" charset="77"/>
              </a:rPr>
              <a:t>CIENCIAS EXPERIMENTALES</a:t>
            </a:r>
          </a:p>
        </p:txBody>
      </p:sp>
      <p:sp>
        <p:nvSpPr>
          <p:cNvPr id="15" name="CuadroTexto 14">
            <a:extLst>
              <a:ext uri="{FF2B5EF4-FFF2-40B4-BE49-F238E27FC236}">
                <a16:creationId xmlns:a16="http://schemas.microsoft.com/office/drawing/2014/main" id="{68474990-B0BA-63EA-4207-870227CE361B}"/>
              </a:ext>
            </a:extLst>
          </p:cNvPr>
          <p:cNvSpPr txBox="1"/>
          <p:nvPr/>
        </p:nvSpPr>
        <p:spPr>
          <a:xfrm>
            <a:off x="193506" y="2382762"/>
            <a:ext cx="449137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400" b="1" dirty="0" err="1">
                <a:solidFill>
                  <a:srgbClr val="0B438C"/>
                </a:solidFill>
                <a:latin typeface="HP Simplified" panose="020B0606020204020204" pitchFamily="34" charset="77"/>
              </a:rPr>
              <a:t>Lorem</a:t>
            </a:r>
            <a:r>
              <a:rPr lang="es-ES" sz="2400" b="1" dirty="0">
                <a:solidFill>
                  <a:srgbClr val="0B438C"/>
                </a:solidFill>
                <a:latin typeface="HP Simplified" panose="020B0606020204020204" pitchFamily="34" charset="77"/>
              </a:rPr>
              <a:t> </a:t>
            </a:r>
            <a:r>
              <a:rPr lang="es-ES" sz="2400" b="1" dirty="0" err="1">
                <a:solidFill>
                  <a:srgbClr val="0B438C"/>
                </a:solidFill>
                <a:latin typeface="HP Simplified" panose="020B0606020204020204" pitchFamily="34" charset="77"/>
              </a:rPr>
              <a:t>ipsum</a:t>
            </a:r>
            <a:r>
              <a:rPr lang="es-ES" sz="2400" b="1" dirty="0">
                <a:solidFill>
                  <a:srgbClr val="0B438C"/>
                </a:solidFill>
                <a:latin typeface="HP Simplified" panose="020B0606020204020204" pitchFamily="34" charset="77"/>
              </a:rPr>
              <a:t> dolor </a:t>
            </a:r>
            <a:r>
              <a:rPr lang="es-ES" sz="2400" b="1" dirty="0" err="1">
                <a:solidFill>
                  <a:srgbClr val="0B438C"/>
                </a:solidFill>
                <a:latin typeface="HP Simplified" panose="020B0606020204020204" pitchFamily="34" charset="77"/>
              </a:rPr>
              <a:t>sit</a:t>
            </a:r>
            <a:r>
              <a:rPr lang="es-ES" sz="2400" b="1" dirty="0">
                <a:solidFill>
                  <a:srgbClr val="0B438C"/>
                </a:solidFill>
                <a:latin typeface="HP Simplified" panose="020B0606020204020204" pitchFamily="34" charset="77"/>
              </a:rPr>
              <a:t> </a:t>
            </a:r>
            <a:r>
              <a:rPr lang="es-ES" sz="2400" b="1" dirty="0" err="1">
                <a:solidFill>
                  <a:srgbClr val="0B438C"/>
                </a:solidFill>
                <a:latin typeface="HP Simplified" panose="020B0606020204020204" pitchFamily="34" charset="77"/>
              </a:rPr>
              <a:t>amet</a:t>
            </a:r>
            <a:r>
              <a:rPr lang="es-ES" sz="2400" b="1" dirty="0">
                <a:solidFill>
                  <a:srgbClr val="0B438C"/>
                </a:solidFill>
                <a:latin typeface="HP Simplified" panose="020B0606020204020204" pitchFamily="34" charset="77"/>
              </a:rPr>
              <a:t>, </a:t>
            </a:r>
            <a:r>
              <a:rPr lang="es-ES" sz="2400" b="1" dirty="0" err="1">
                <a:solidFill>
                  <a:srgbClr val="0B438C"/>
                </a:solidFill>
                <a:latin typeface="HP Simplified" panose="020B0606020204020204" pitchFamily="34" charset="77"/>
              </a:rPr>
              <a:t>consectetur</a:t>
            </a:r>
            <a:r>
              <a:rPr lang="es-ES" sz="2400" b="1" dirty="0">
                <a:solidFill>
                  <a:srgbClr val="0B438C"/>
                </a:solidFill>
                <a:latin typeface="HP Simplified" panose="020B0606020204020204" pitchFamily="34" charset="77"/>
              </a:rPr>
              <a:t> </a:t>
            </a:r>
            <a:r>
              <a:rPr lang="es-ES" sz="2400" b="1" dirty="0" err="1">
                <a:solidFill>
                  <a:srgbClr val="0B438C"/>
                </a:solidFill>
                <a:latin typeface="HP Simplified" panose="020B0606020204020204" pitchFamily="34" charset="77"/>
              </a:rPr>
              <a:t>adipiscing</a:t>
            </a:r>
            <a:r>
              <a:rPr lang="es-ES" sz="2400" b="1" dirty="0">
                <a:solidFill>
                  <a:srgbClr val="0B438C"/>
                </a:solidFill>
                <a:latin typeface="HP Simplified" panose="020B0606020204020204" pitchFamily="34" charset="77"/>
              </a:rPr>
              <a:t> </a:t>
            </a:r>
            <a:r>
              <a:rPr lang="es-ES" sz="2400" b="1" dirty="0" err="1">
                <a:solidFill>
                  <a:srgbClr val="0B438C"/>
                </a:solidFill>
                <a:latin typeface="HP Simplified" panose="020B0606020204020204" pitchFamily="34" charset="77"/>
              </a:rPr>
              <a:t>elit</a:t>
            </a:r>
            <a:r>
              <a:rPr lang="es-ES" sz="2400" b="1" dirty="0">
                <a:solidFill>
                  <a:srgbClr val="0B438C"/>
                </a:solidFill>
                <a:latin typeface="HP Simplified" panose="020B0606020204020204" pitchFamily="34" charset="77"/>
              </a:rPr>
              <a:t>, sed do </a:t>
            </a:r>
            <a:r>
              <a:rPr lang="es-ES" sz="2400" b="1" dirty="0" err="1">
                <a:solidFill>
                  <a:srgbClr val="0B438C"/>
                </a:solidFill>
                <a:latin typeface="HP Simplified" panose="020B0606020204020204" pitchFamily="34" charset="77"/>
              </a:rPr>
              <a:t>eiusmod</a:t>
            </a:r>
            <a:r>
              <a:rPr lang="es-ES" sz="2400" b="1" dirty="0">
                <a:solidFill>
                  <a:srgbClr val="0B438C"/>
                </a:solidFill>
                <a:latin typeface="HP Simplified" panose="020B0606020204020204" pitchFamily="34" charset="77"/>
              </a:rPr>
              <a:t> </a:t>
            </a:r>
            <a:r>
              <a:rPr lang="es-ES" sz="2400" b="1" dirty="0" err="1">
                <a:solidFill>
                  <a:srgbClr val="0B438C"/>
                </a:solidFill>
                <a:latin typeface="HP Simplified" panose="020B0606020204020204" pitchFamily="34" charset="77"/>
              </a:rPr>
              <a:t>tempor</a:t>
            </a:r>
            <a:r>
              <a:rPr lang="es-ES" sz="2400" b="1" dirty="0">
                <a:solidFill>
                  <a:srgbClr val="0B438C"/>
                </a:solidFill>
                <a:latin typeface="HP Simplified" panose="020B0606020204020204" pitchFamily="34" charset="77"/>
              </a:rPr>
              <a:t> </a:t>
            </a:r>
            <a:r>
              <a:rPr lang="es-ES" sz="2400" b="1" dirty="0" err="1">
                <a:solidFill>
                  <a:srgbClr val="0B438C"/>
                </a:solidFill>
                <a:latin typeface="HP Simplified" panose="020B0606020204020204" pitchFamily="34" charset="77"/>
              </a:rPr>
              <a:t>incididunt</a:t>
            </a:r>
            <a:endParaRPr lang="es-ES" sz="2400" b="1" dirty="0">
              <a:solidFill>
                <a:srgbClr val="0B438C"/>
              </a:solidFill>
              <a:latin typeface="HP Simplified" panose="020B0606020204020204" pitchFamily="34" charset="77"/>
            </a:endParaRPr>
          </a:p>
        </p:txBody>
      </p:sp>
      <p:sp>
        <p:nvSpPr>
          <p:cNvPr id="16" name="CuadroTexto 15">
            <a:extLst>
              <a:ext uri="{FF2B5EF4-FFF2-40B4-BE49-F238E27FC236}">
                <a16:creationId xmlns:a16="http://schemas.microsoft.com/office/drawing/2014/main" id="{24965103-0B04-B467-4A74-FF89216A7B8D}"/>
              </a:ext>
            </a:extLst>
          </p:cNvPr>
          <p:cNvSpPr txBox="1"/>
          <p:nvPr/>
        </p:nvSpPr>
        <p:spPr>
          <a:xfrm>
            <a:off x="204403" y="3562169"/>
            <a:ext cx="425516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000" b="1" dirty="0">
                <a:solidFill>
                  <a:srgbClr val="0B438C"/>
                </a:solidFill>
                <a:latin typeface="HP Simplified" panose="020B0606020204020204" pitchFamily="34" charset="77"/>
              </a:rPr>
              <a:t>DÍA Y FECHA</a:t>
            </a:r>
          </a:p>
          <a:p>
            <a:r>
              <a:rPr lang="es-ES" sz="1000" b="1" dirty="0">
                <a:solidFill>
                  <a:srgbClr val="0B438C"/>
                </a:solidFill>
                <a:latin typeface="HP Simplified" panose="020B0606020204020204" pitchFamily="34" charset="77"/>
              </a:rPr>
              <a:t>HORA</a:t>
            </a:r>
          </a:p>
          <a:p>
            <a:r>
              <a:rPr lang="es-ES" sz="1000" b="1" dirty="0">
                <a:solidFill>
                  <a:srgbClr val="0B438C"/>
                </a:solidFill>
                <a:latin typeface="HP Simplified" panose="020B0606020204020204" pitchFamily="34" charset="77"/>
              </a:rPr>
              <a:t>LUGAR</a:t>
            </a:r>
          </a:p>
          <a:p>
            <a:r>
              <a:rPr lang="es-ES" sz="1000" b="1" dirty="0">
                <a:solidFill>
                  <a:srgbClr val="0B438C"/>
                </a:solidFill>
                <a:latin typeface="HP Simplified" panose="020B0606020204020204" pitchFamily="34" charset="77"/>
              </a:rPr>
              <a:t>CAMPUS LAS LAGUNILLAS</a:t>
            </a:r>
          </a:p>
        </p:txBody>
      </p:sp>
      <p:sp>
        <p:nvSpPr>
          <p:cNvPr id="17" name="CuadroTexto 16">
            <a:extLst>
              <a:ext uri="{FF2B5EF4-FFF2-40B4-BE49-F238E27FC236}">
                <a16:creationId xmlns:a16="http://schemas.microsoft.com/office/drawing/2014/main" id="{86EFB9F4-EC77-DD65-4937-E4E4D975C704}"/>
              </a:ext>
            </a:extLst>
          </p:cNvPr>
          <p:cNvSpPr txBox="1"/>
          <p:nvPr/>
        </p:nvSpPr>
        <p:spPr>
          <a:xfrm>
            <a:off x="204403" y="4270055"/>
            <a:ext cx="442696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000" dirty="0">
                <a:latin typeface="HP Simplified" panose="020B0606020204020204" pitchFamily="34" charset="77"/>
              </a:rPr>
              <a:t>Sed ut </a:t>
            </a:r>
            <a:r>
              <a:rPr lang="es-ES" sz="1000" dirty="0" err="1">
                <a:latin typeface="HP Simplified" panose="020B0606020204020204" pitchFamily="34" charset="77"/>
              </a:rPr>
              <a:t>perspiciatis</a:t>
            </a:r>
            <a:r>
              <a:rPr lang="es-ES" sz="1000" dirty="0">
                <a:latin typeface="HP Simplified" panose="020B0606020204020204" pitchFamily="34" charset="77"/>
              </a:rPr>
              <a:t> </a:t>
            </a:r>
            <a:r>
              <a:rPr lang="es-ES" sz="1000" dirty="0" err="1">
                <a:latin typeface="HP Simplified" panose="020B0606020204020204" pitchFamily="34" charset="77"/>
              </a:rPr>
              <a:t>unde</a:t>
            </a:r>
            <a:r>
              <a:rPr lang="es-ES" sz="1000" dirty="0">
                <a:latin typeface="HP Simplified" panose="020B0606020204020204" pitchFamily="34" charset="77"/>
              </a:rPr>
              <a:t> </a:t>
            </a:r>
            <a:r>
              <a:rPr lang="es-ES" sz="1000" dirty="0" err="1">
                <a:latin typeface="HP Simplified" panose="020B0606020204020204" pitchFamily="34" charset="77"/>
              </a:rPr>
              <a:t>omnis</a:t>
            </a:r>
            <a:r>
              <a:rPr lang="es-ES" sz="1000" dirty="0">
                <a:latin typeface="HP Simplified" panose="020B0606020204020204" pitchFamily="34" charset="77"/>
              </a:rPr>
              <a:t> iste </a:t>
            </a:r>
            <a:r>
              <a:rPr lang="es-ES" sz="1000" dirty="0" err="1">
                <a:latin typeface="HP Simplified" panose="020B0606020204020204" pitchFamily="34" charset="77"/>
              </a:rPr>
              <a:t>natus</a:t>
            </a:r>
            <a:r>
              <a:rPr lang="es-ES" sz="1000" dirty="0">
                <a:latin typeface="HP Simplified" panose="020B0606020204020204" pitchFamily="34" charset="77"/>
              </a:rPr>
              <a:t> error </a:t>
            </a:r>
            <a:r>
              <a:rPr lang="es-ES" sz="1000" dirty="0" err="1">
                <a:latin typeface="HP Simplified" panose="020B0606020204020204" pitchFamily="34" charset="77"/>
              </a:rPr>
              <a:t>sit</a:t>
            </a:r>
            <a:r>
              <a:rPr lang="es-ES" sz="1000" dirty="0">
                <a:latin typeface="HP Simplified" panose="020B0606020204020204" pitchFamily="34" charset="77"/>
              </a:rPr>
              <a:t> </a:t>
            </a:r>
            <a:r>
              <a:rPr lang="es-ES" sz="1000" dirty="0" err="1">
                <a:latin typeface="HP Simplified" panose="020B0606020204020204" pitchFamily="34" charset="77"/>
              </a:rPr>
              <a:t>voluptatem</a:t>
            </a:r>
            <a:r>
              <a:rPr lang="es-ES" sz="1000" dirty="0">
                <a:latin typeface="HP Simplified" panose="020B0606020204020204" pitchFamily="34" charset="77"/>
              </a:rPr>
              <a:t> </a:t>
            </a:r>
            <a:r>
              <a:rPr lang="es-ES" sz="1000" dirty="0" err="1">
                <a:latin typeface="HP Simplified" panose="020B0606020204020204" pitchFamily="34" charset="77"/>
              </a:rPr>
              <a:t>accusantium</a:t>
            </a:r>
            <a:r>
              <a:rPr lang="es-ES" sz="1000" dirty="0">
                <a:latin typeface="HP Simplified" panose="020B0606020204020204" pitchFamily="34" charset="77"/>
              </a:rPr>
              <a:t> </a:t>
            </a:r>
            <a:r>
              <a:rPr lang="es-ES" sz="1000" dirty="0" err="1">
                <a:latin typeface="HP Simplified" panose="020B0606020204020204" pitchFamily="34" charset="77"/>
              </a:rPr>
              <a:t>doloremque</a:t>
            </a:r>
            <a:r>
              <a:rPr lang="es-ES" sz="1000" dirty="0">
                <a:latin typeface="HP Simplified" panose="020B0606020204020204" pitchFamily="34" charset="77"/>
              </a:rPr>
              <a:t> </a:t>
            </a:r>
            <a:r>
              <a:rPr lang="es-ES" sz="1000" dirty="0" err="1">
                <a:latin typeface="HP Simplified" panose="020B0606020204020204" pitchFamily="34" charset="77"/>
              </a:rPr>
              <a:t>laudantium</a:t>
            </a:r>
            <a:r>
              <a:rPr lang="es-ES" sz="1000" dirty="0">
                <a:latin typeface="HP Simplified" panose="020B0606020204020204" pitchFamily="34" charset="77"/>
              </a:rPr>
              <a:t>, </a:t>
            </a:r>
            <a:r>
              <a:rPr lang="es-ES" sz="1000" dirty="0" err="1">
                <a:latin typeface="HP Simplified" panose="020B0606020204020204" pitchFamily="34" charset="77"/>
              </a:rPr>
              <a:t>totam</a:t>
            </a:r>
            <a:r>
              <a:rPr lang="es-ES" sz="1000" dirty="0">
                <a:latin typeface="HP Simplified" panose="020B0606020204020204" pitchFamily="34" charset="77"/>
              </a:rPr>
              <a:t> rem </a:t>
            </a:r>
            <a:r>
              <a:rPr lang="es-ES" sz="1000" dirty="0" err="1">
                <a:latin typeface="HP Simplified" panose="020B0606020204020204" pitchFamily="34" charset="77"/>
              </a:rPr>
              <a:t>aperiam</a:t>
            </a:r>
            <a:r>
              <a:rPr lang="es-ES" sz="1000" dirty="0">
                <a:latin typeface="HP Simplified" panose="020B0606020204020204" pitchFamily="34" charset="77"/>
              </a:rPr>
              <a:t>, </a:t>
            </a:r>
            <a:r>
              <a:rPr lang="es-ES" sz="1000" dirty="0" err="1">
                <a:latin typeface="HP Simplified" panose="020B0606020204020204" pitchFamily="34" charset="77"/>
              </a:rPr>
              <a:t>eaque</a:t>
            </a:r>
            <a:r>
              <a:rPr lang="es-ES" sz="1000" dirty="0">
                <a:latin typeface="HP Simplified" panose="020B0606020204020204" pitchFamily="34" charset="77"/>
              </a:rPr>
              <a:t> </a:t>
            </a:r>
            <a:r>
              <a:rPr lang="es-ES" sz="1000" dirty="0" err="1">
                <a:latin typeface="HP Simplified" panose="020B0606020204020204" pitchFamily="34" charset="77"/>
              </a:rPr>
              <a:t>ipsa</a:t>
            </a:r>
            <a:r>
              <a:rPr lang="es-ES" sz="1000" dirty="0">
                <a:latin typeface="HP Simplified" panose="020B0606020204020204" pitchFamily="34" charset="77"/>
              </a:rPr>
              <a:t> </a:t>
            </a:r>
            <a:r>
              <a:rPr lang="es-ES" sz="1000" dirty="0" err="1">
                <a:latin typeface="HP Simplified" panose="020B0606020204020204" pitchFamily="34" charset="77"/>
              </a:rPr>
              <a:t>quae</a:t>
            </a:r>
            <a:r>
              <a:rPr lang="es-ES" sz="1000" dirty="0">
                <a:latin typeface="HP Simplified" panose="020B0606020204020204" pitchFamily="34" charset="77"/>
              </a:rPr>
              <a:t> ab illo inventore veritatis et </a:t>
            </a:r>
            <a:r>
              <a:rPr lang="es-ES" sz="1000" dirty="0" err="1">
                <a:latin typeface="HP Simplified" panose="020B0606020204020204" pitchFamily="34" charset="77"/>
              </a:rPr>
              <a:t>quasi</a:t>
            </a:r>
            <a:r>
              <a:rPr lang="es-ES" sz="1000" dirty="0">
                <a:latin typeface="HP Simplified" panose="020B0606020204020204" pitchFamily="34" charset="77"/>
              </a:rPr>
              <a:t> </a:t>
            </a:r>
            <a:r>
              <a:rPr lang="es-ES" sz="1000" dirty="0" err="1">
                <a:latin typeface="HP Simplified" panose="020B0606020204020204" pitchFamily="34" charset="77"/>
              </a:rPr>
              <a:t>architecto</a:t>
            </a:r>
            <a:r>
              <a:rPr lang="es-ES" sz="1000" dirty="0">
                <a:latin typeface="HP Simplified" panose="020B0606020204020204" pitchFamily="34" charset="77"/>
              </a:rPr>
              <a:t> </a:t>
            </a:r>
            <a:r>
              <a:rPr lang="es-ES" sz="1000" dirty="0" err="1">
                <a:latin typeface="HP Simplified" panose="020B0606020204020204" pitchFamily="34" charset="77"/>
              </a:rPr>
              <a:t>beatae</a:t>
            </a:r>
            <a:r>
              <a:rPr lang="es-ES" sz="1000" dirty="0">
                <a:latin typeface="HP Simplified" panose="020B0606020204020204" pitchFamily="34" charset="77"/>
              </a:rPr>
              <a:t> vitae dicta sunt </a:t>
            </a:r>
            <a:r>
              <a:rPr lang="es-ES" sz="1000" dirty="0" err="1">
                <a:latin typeface="HP Simplified" panose="020B0606020204020204" pitchFamily="34" charset="77"/>
              </a:rPr>
              <a:t>explicabo</a:t>
            </a:r>
            <a:r>
              <a:rPr lang="es-ES" sz="1000" dirty="0">
                <a:latin typeface="HP Simplified" panose="020B0606020204020204" pitchFamily="34" charset="77"/>
              </a:rPr>
              <a:t>. Nemo </a:t>
            </a:r>
            <a:r>
              <a:rPr lang="es-ES" sz="1000" dirty="0" err="1">
                <a:latin typeface="HP Simplified" panose="020B0606020204020204" pitchFamily="34" charset="77"/>
              </a:rPr>
              <a:t>enim</a:t>
            </a:r>
            <a:r>
              <a:rPr lang="es-ES" sz="1000" dirty="0">
                <a:latin typeface="HP Simplified" panose="020B0606020204020204" pitchFamily="34" charset="77"/>
              </a:rPr>
              <a:t> </a:t>
            </a:r>
            <a:r>
              <a:rPr lang="es-ES" sz="1000" dirty="0" err="1">
                <a:latin typeface="HP Simplified" panose="020B0606020204020204" pitchFamily="34" charset="77"/>
              </a:rPr>
              <a:t>ipsam</a:t>
            </a:r>
            <a:r>
              <a:rPr lang="es-ES" sz="1000" dirty="0">
                <a:latin typeface="HP Simplified" panose="020B0606020204020204" pitchFamily="34" charset="77"/>
              </a:rPr>
              <a:t> </a:t>
            </a:r>
            <a:r>
              <a:rPr lang="es-ES" sz="1000" dirty="0" err="1">
                <a:latin typeface="HP Simplified" panose="020B0606020204020204" pitchFamily="34" charset="77"/>
              </a:rPr>
              <a:t>voluptatem</a:t>
            </a:r>
            <a:r>
              <a:rPr lang="es-ES" sz="1000" dirty="0">
                <a:latin typeface="HP Simplified" panose="020B0606020204020204" pitchFamily="34" charset="77"/>
              </a:rPr>
              <a:t> quia </a:t>
            </a:r>
            <a:r>
              <a:rPr lang="es-ES" sz="1000" dirty="0" err="1">
                <a:latin typeface="HP Simplified" panose="020B0606020204020204" pitchFamily="34" charset="77"/>
              </a:rPr>
              <a:t>voluptas</a:t>
            </a:r>
            <a:r>
              <a:rPr lang="es-ES" sz="1000" dirty="0">
                <a:latin typeface="HP Simplified" panose="020B0606020204020204" pitchFamily="34" charset="77"/>
              </a:rPr>
              <a:t> </a:t>
            </a:r>
            <a:r>
              <a:rPr lang="es-ES" sz="1000" dirty="0" err="1">
                <a:latin typeface="HP Simplified" panose="020B0606020204020204" pitchFamily="34" charset="77"/>
              </a:rPr>
              <a:t>sit</a:t>
            </a:r>
            <a:r>
              <a:rPr lang="es-ES" sz="1000" dirty="0">
                <a:latin typeface="HP Simplified" panose="020B0606020204020204" pitchFamily="34" charset="77"/>
              </a:rPr>
              <a:t> </a:t>
            </a:r>
            <a:r>
              <a:rPr lang="es-ES" sz="1000" dirty="0" err="1">
                <a:latin typeface="HP Simplified" panose="020B0606020204020204" pitchFamily="34" charset="77"/>
              </a:rPr>
              <a:t>aspernatur</a:t>
            </a:r>
            <a:r>
              <a:rPr lang="es-ES" sz="1000" dirty="0">
                <a:latin typeface="HP Simplified" panose="020B0606020204020204" pitchFamily="34" charset="77"/>
              </a:rPr>
              <a:t> </a:t>
            </a:r>
            <a:r>
              <a:rPr lang="es-ES" sz="1000" dirty="0" err="1">
                <a:latin typeface="HP Simplified" panose="020B0606020204020204" pitchFamily="34" charset="77"/>
              </a:rPr>
              <a:t>aut</a:t>
            </a:r>
            <a:r>
              <a:rPr lang="es-ES" sz="1000" dirty="0">
                <a:latin typeface="HP Simplified" panose="020B0606020204020204" pitchFamily="34" charset="77"/>
              </a:rPr>
              <a:t> </a:t>
            </a:r>
            <a:r>
              <a:rPr lang="es-ES" sz="1000" dirty="0" err="1">
                <a:latin typeface="HP Simplified" panose="020B0606020204020204" pitchFamily="34" charset="77"/>
              </a:rPr>
              <a:t>odit</a:t>
            </a:r>
            <a:r>
              <a:rPr lang="es-ES" sz="1000" dirty="0">
                <a:latin typeface="HP Simplified" panose="020B0606020204020204" pitchFamily="34" charset="77"/>
              </a:rPr>
              <a:t> </a:t>
            </a:r>
            <a:r>
              <a:rPr lang="es-ES" sz="1000" dirty="0" err="1">
                <a:latin typeface="HP Simplified" panose="020B0606020204020204" pitchFamily="34" charset="77"/>
              </a:rPr>
              <a:t>aut</a:t>
            </a:r>
            <a:r>
              <a:rPr lang="es-ES" sz="1000" dirty="0">
                <a:latin typeface="HP Simplified" panose="020B0606020204020204" pitchFamily="34" charset="77"/>
              </a:rPr>
              <a:t> </a:t>
            </a:r>
            <a:r>
              <a:rPr lang="es-ES" sz="1000" dirty="0" err="1">
                <a:latin typeface="HP Simplified" panose="020B0606020204020204" pitchFamily="34" charset="77"/>
              </a:rPr>
              <a:t>fugit</a:t>
            </a:r>
            <a:r>
              <a:rPr lang="es-ES" sz="1000" dirty="0">
                <a:latin typeface="HP Simplified" panose="020B0606020204020204" pitchFamily="34" charset="77"/>
              </a:rPr>
              <a:t>, sed quia </a:t>
            </a:r>
            <a:r>
              <a:rPr lang="es-ES" sz="1000" dirty="0" err="1">
                <a:latin typeface="HP Simplified" panose="020B0606020204020204" pitchFamily="34" charset="77"/>
              </a:rPr>
              <a:t>consequuntur</a:t>
            </a:r>
            <a:r>
              <a:rPr lang="es-ES" sz="1000" dirty="0">
                <a:latin typeface="HP Simplified" panose="020B0606020204020204" pitchFamily="34" charset="77"/>
              </a:rPr>
              <a:t> </a:t>
            </a:r>
            <a:r>
              <a:rPr lang="es-ES" sz="1000" dirty="0" err="1">
                <a:latin typeface="HP Simplified" panose="020B0606020204020204" pitchFamily="34" charset="77"/>
              </a:rPr>
              <a:t>magni</a:t>
            </a:r>
            <a:r>
              <a:rPr lang="es-ES" sz="1000" dirty="0">
                <a:latin typeface="HP Simplified" panose="020B0606020204020204" pitchFamily="34" charset="77"/>
              </a:rPr>
              <a:t> dolores </a:t>
            </a:r>
            <a:r>
              <a:rPr lang="es-ES" sz="1000" dirty="0" err="1">
                <a:latin typeface="HP Simplified" panose="020B0606020204020204" pitchFamily="34" charset="77"/>
              </a:rPr>
              <a:t>eos</a:t>
            </a:r>
            <a:r>
              <a:rPr lang="es-ES" sz="1000" dirty="0">
                <a:latin typeface="HP Simplified" panose="020B0606020204020204" pitchFamily="34" charset="77"/>
              </a:rPr>
              <a:t> qui </a:t>
            </a:r>
            <a:r>
              <a:rPr lang="es-ES" sz="1000" dirty="0" err="1">
                <a:latin typeface="HP Simplified" panose="020B0606020204020204" pitchFamily="34" charset="77"/>
              </a:rPr>
              <a:t>ratione</a:t>
            </a:r>
            <a:r>
              <a:rPr lang="es-ES" sz="1000" dirty="0">
                <a:latin typeface="HP Simplified" panose="020B0606020204020204" pitchFamily="34" charset="77"/>
              </a:rPr>
              <a:t> </a:t>
            </a:r>
            <a:r>
              <a:rPr lang="es-ES" sz="1000" dirty="0" err="1">
                <a:latin typeface="HP Simplified" panose="020B0606020204020204" pitchFamily="34" charset="77"/>
              </a:rPr>
              <a:t>voluptatem</a:t>
            </a:r>
            <a:r>
              <a:rPr lang="es-ES" sz="1000" dirty="0">
                <a:latin typeface="HP Simplified" panose="020B0606020204020204" pitchFamily="34" charset="77"/>
              </a:rPr>
              <a:t> </a:t>
            </a:r>
            <a:r>
              <a:rPr lang="es-ES" sz="1000" dirty="0" err="1">
                <a:latin typeface="HP Simplified" panose="020B0606020204020204" pitchFamily="34" charset="77"/>
              </a:rPr>
              <a:t>sequi</a:t>
            </a:r>
            <a:r>
              <a:rPr lang="es-ES" sz="1000" dirty="0">
                <a:latin typeface="HP Simplified" panose="020B0606020204020204" pitchFamily="34" charset="77"/>
              </a:rPr>
              <a:t> </a:t>
            </a:r>
            <a:r>
              <a:rPr lang="es-ES" sz="1000" dirty="0" err="1">
                <a:latin typeface="HP Simplified" panose="020B0606020204020204" pitchFamily="34" charset="77"/>
              </a:rPr>
              <a:t>nesciunt</a:t>
            </a:r>
            <a:r>
              <a:rPr lang="es-ES" sz="1000" dirty="0">
                <a:latin typeface="HP Simplified" panose="020B0606020204020204" pitchFamily="34" charset="77"/>
              </a:rPr>
              <a:t>. Neque porro </a:t>
            </a:r>
            <a:r>
              <a:rPr lang="es-ES" sz="1000" dirty="0" err="1">
                <a:latin typeface="HP Simplified" panose="020B0606020204020204" pitchFamily="34" charset="77"/>
              </a:rPr>
              <a:t>quisquam</a:t>
            </a:r>
            <a:r>
              <a:rPr lang="es-ES" sz="1000" dirty="0">
                <a:latin typeface="HP Simplified" panose="020B0606020204020204" pitchFamily="34" charset="77"/>
              </a:rPr>
              <a:t> </a:t>
            </a:r>
            <a:r>
              <a:rPr lang="es-ES" sz="1000" dirty="0" err="1">
                <a:latin typeface="HP Simplified" panose="020B0606020204020204" pitchFamily="34" charset="77"/>
              </a:rPr>
              <a:t>est</a:t>
            </a:r>
            <a:r>
              <a:rPr lang="es-ES" sz="1000" dirty="0">
                <a:latin typeface="HP Simplified" panose="020B0606020204020204" pitchFamily="34" charset="77"/>
              </a:rPr>
              <a:t>, qui </a:t>
            </a:r>
            <a:r>
              <a:rPr lang="es-ES" sz="1000" dirty="0" err="1">
                <a:latin typeface="HP Simplified" panose="020B0606020204020204" pitchFamily="34" charset="77"/>
              </a:rPr>
              <a:t>dolorem</a:t>
            </a:r>
            <a:r>
              <a:rPr lang="es-ES" sz="1000" dirty="0">
                <a:latin typeface="HP Simplified" panose="020B0606020204020204" pitchFamily="34" charset="77"/>
              </a:rPr>
              <a:t> </a:t>
            </a:r>
            <a:r>
              <a:rPr lang="es-ES" sz="1000" dirty="0" err="1">
                <a:latin typeface="HP Simplified" panose="020B0606020204020204" pitchFamily="34" charset="77"/>
              </a:rPr>
              <a:t>ipsum</a:t>
            </a:r>
            <a:r>
              <a:rPr lang="es-ES" sz="1000" dirty="0">
                <a:latin typeface="HP Simplified" panose="020B0606020204020204" pitchFamily="34" charset="77"/>
              </a:rPr>
              <a:t> quia dolor </a:t>
            </a:r>
            <a:r>
              <a:rPr lang="es-ES" sz="1000" dirty="0" err="1">
                <a:latin typeface="HP Simplified" panose="020B0606020204020204" pitchFamily="34" charset="77"/>
              </a:rPr>
              <a:t>sit</a:t>
            </a:r>
            <a:r>
              <a:rPr lang="es-ES" sz="1000" dirty="0">
                <a:latin typeface="HP Simplified" panose="020B0606020204020204" pitchFamily="34" charset="77"/>
              </a:rPr>
              <a:t> </a:t>
            </a:r>
            <a:r>
              <a:rPr lang="es-ES" sz="1000" dirty="0" err="1">
                <a:latin typeface="HP Simplified" panose="020B0606020204020204" pitchFamily="34" charset="77"/>
              </a:rPr>
              <a:t>amet</a:t>
            </a:r>
            <a:r>
              <a:rPr lang="es-ES" sz="1000" dirty="0">
                <a:latin typeface="HP Simplified" panose="020B0606020204020204" pitchFamily="34" charset="77"/>
              </a:rPr>
              <a:t>, </a:t>
            </a:r>
            <a:r>
              <a:rPr lang="es-ES" sz="1000" dirty="0" err="1">
                <a:latin typeface="HP Simplified" panose="020B0606020204020204" pitchFamily="34" charset="77"/>
              </a:rPr>
              <a:t>consectetur</a:t>
            </a:r>
            <a:r>
              <a:rPr lang="es-ES" sz="1000" dirty="0">
                <a:latin typeface="HP Simplified" panose="020B0606020204020204" pitchFamily="34" charset="77"/>
              </a:rPr>
              <a:t>, </a:t>
            </a:r>
            <a:r>
              <a:rPr lang="es-ES" sz="1000" dirty="0" err="1">
                <a:latin typeface="HP Simplified" panose="020B0606020204020204" pitchFamily="34" charset="77"/>
              </a:rPr>
              <a:t>adipisci</a:t>
            </a:r>
            <a:r>
              <a:rPr lang="es-ES" sz="1000" dirty="0">
                <a:latin typeface="HP Simplified" panose="020B0606020204020204" pitchFamily="34" charset="77"/>
              </a:rPr>
              <a:t> </a:t>
            </a:r>
            <a:r>
              <a:rPr lang="es-ES" sz="1000" dirty="0" err="1">
                <a:latin typeface="HP Simplified" panose="020B0606020204020204" pitchFamily="34" charset="77"/>
              </a:rPr>
              <a:t>velit</a:t>
            </a:r>
            <a:r>
              <a:rPr lang="es-ES" sz="1000" dirty="0">
                <a:latin typeface="HP Simplified" panose="020B0606020204020204" pitchFamily="34" charset="77"/>
              </a:rPr>
              <a:t>, sed quia.</a:t>
            </a:r>
          </a:p>
          <a:p>
            <a:endParaRPr lang="es-ES" sz="1000" dirty="0">
              <a:latin typeface="HP Simplified" panose="020B0606020204020204" pitchFamily="34" charset="77"/>
            </a:endParaRPr>
          </a:p>
        </p:txBody>
      </p:sp>
      <p:sp>
        <p:nvSpPr>
          <p:cNvPr id="18" name="Rectángulo 17">
            <a:extLst>
              <a:ext uri="{FF2B5EF4-FFF2-40B4-BE49-F238E27FC236}">
                <a16:creationId xmlns:a16="http://schemas.microsoft.com/office/drawing/2014/main" id="{98CCEC68-C187-2A71-022B-667890AB6AAA}"/>
              </a:ext>
            </a:extLst>
          </p:cNvPr>
          <p:cNvSpPr/>
          <p:nvPr/>
        </p:nvSpPr>
        <p:spPr>
          <a:xfrm>
            <a:off x="0" y="5669816"/>
            <a:ext cx="4878388" cy="830997"/>
          </a:xfrm>
          <a:prstGeom prst="rect">
            <a:avLst/>
          </a:prstGeom>
          <a:solidFill>
            <a:srgbClr val="0B438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sz="1013"/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3919FB8D-3279-1ADE-CF38-50AB1D8AEF9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01396" y="5768904"/>
            <a:ext cx="2180469" cy="5564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2198790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Tema d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43</TotalTime>
  <Words>107</Words>
  <Application>Microsoft Macintosh PowerPoint</Application>
  <PresentationFormat>Personalizado</PresentationFormat>
  <Paragraphs>8</Paragraphs>
  <Slides>1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HP Simplified</vt:lpstr>
      <vt:lpstr>Tema de Office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Microsoft Office User</dc:creator>
  <cp:lastModifiedBy>Microsoft Office User</cp:lastModifiedBy>
  <cp:revision>5</cp:revision>
  <dcterms:created xsi:type="dcterms:W3CDTF">2023-03-13T07:06:04Z</dcterms:created>
  <dcterms:modified xsi:type="dcterms:W3CDTF">2023-03-13T10:24:11Z</dcterms:modified>
</cp:coreProperties>
</file>