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43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90"/>
    <p:restoredTop sz="94694"/>
  </p:normalViewPr>
  <p:slideViewPr>
    <p:cSldViewPr snapToGrid="0">
      <p:cViewPr varScale="1">
        <p:scale>
          <a:sx n="113" d="100"/>
          <a:sy n="113" d="100"/>
        </p:scale>
        <p:origin x="192" y="9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13/3/23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35560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13/3/23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70492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13/3/23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97330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13/3/23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41841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13/3/23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937583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13/3/23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8760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13/3/23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310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13/3/23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75745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13/3/23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04832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13/3/23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06579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13/3/23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91719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0AA94B-ADCE-6644-9A1B-762C2C05A9AB}" type="datetimeFigureOut">
              <a:rPr lang="es-ES" smtClean="0"/>
              <a:t>13/3/23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65098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34DCFB27-24EF-EFE9-2E55-4118F4A7199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252" r="22024"/>
          <a:stretch/>
        </p:blipFill>
        <p:spPr>
          <a:xfrm>
            <a:off x="0" y="0"/>
            <a:ext cx="4321628" cy="5143500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50B30C08-5BA1-C9A0-19CF-950C34AFD590}"/>
              </a:ext>
            </a:extLst>
          </p:cNvPr>
          <p:cNvSpPr/>
          <p:nvPr/>
        </p:nvSpPr>
        <p:spPr>
          <a:xfrm>
            <a:off x="-1" y="3039415"/>
            <a:ext cx="4321627" cy="2104086"/>
          </a:xfrm>
          <a:prstGeom prst="rect">
            <a:avLst/>
          </a:prstGeom>
          <a:solidFill>
            <a:srgbClr val="0B438C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9B978561-219B-C2CB-3FE6-E353E2AE85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246" y="4390285"/>
            <a:ext cx="2099346" cy="535796"/>
          </a:xfrm>
          <a:prstGeom prst="rect">
            <a:avLst/>
          </a:prstGeom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53A5FF36-77C7-AB00-9926-455D4603B240}"/>
              </a:ext>
            </a:extLst>
          </p:cNvPr>
          <p:cNvSpPr txBox="1"/>
          <p:nvPr/>
        </p:nvSpPr>
        <p:spPr>
          <a:xfrm>
            <a:off x="212499" y="3101449"/>
            <a:ext cx="19111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dirty="0">
                <a:solidFill>
                  <a:schemeClr val="bg1"/>
                </a:solidFill>
                <a:latin typeface="HP Simplified" panose="020B0606020204020204" pitchFamily="34" charset="77"/>
              </a:rPr>
              <a:t>FACULTAD DE</a:t>
            </a:r>
            <a:endParaRPr lang="es-ES" sz="3600" b="1" dirty="0">
              <a:solidFill>
                <a:schemeClr val="bg1"/>
              </a:solidFill>
              <a:latin typeface="HP Simplified" panose="020B0606020204020204" pitchFamily="34" charset="77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08CE9803-BD1A-18E5-F6A3-BA749FE97B68}"/>
              </a:ext>
            </a:extLst>
          </p:cNvPr>
          <p:cNvSpPr txBox="1"/>
          <p:nvPr/>
        </p:nvSpPr>
        <p:spPr>
          <a:xfrm>
            <a:off x="212501" y="3743954"/>
            <a:ext cx="36776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600" b="1" dirty="0">
                <a:solidFill>
                  <a:schemeClr val="bg1"/>
                </a:solidFill>
                <a:latin typeface="HP Simplified" panose="020B0606020204020204" pitchFamily="34" charset="77"/>
              </a:rPr>
              <a:t>EXPERIMENTALES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BD83D978-E908-CA38-150F-00E315A6AF71}"/>
              </a:ext>
            </a:extLst>
          </p:cNvPr>
          <p:cNvSpPr txBox="1"/>
          <p:nvPr/>
        </p:nvSpPr>
        <p:spPr>
          <a:xfrm>
            <a:off x="212501" y="3337733"/>
            <a:ext cx="19543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600" b="1" dirty="0">
                <a:solidFill>
                  <a:schemeClr val="bg1"/>
                </a:solidFill>
                <a:latin typeface="HP Simplified" panose="020B0606020204020204" pitchFamily="34" charset="77"/>
              </a:rPr>
              <a:t>CIENCIAS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68474990-B0BA-63EA-4207-870227CE361B}"/>
              </a:ext>
            </a:extLst>
          </p:cNvPr>
          <p:cNvSpPr txBox="1"/>
          <p:nvPr/>
        </p:nvSpPr>
        <p:spPr>
          <a:xfrm>
            <a:off x="4534125" y="500258"/>
            <a:ext cx="43973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err="1">
                <a:solidFill>
                  <a:srgbClr val="0B438C"/>
                </a:solidFill>
                <a:latin typeface="HP Simplified" panose="020B0606020204020204" pitchFamily="34" charset="77"/>
              </a:rPr>
              <a:t>Lorem</a:t>
            </a:r>
            <a:r>
              <a:rPr lang="es-ES" sz="2400" b="1" dirty="0">
                <a:solidFill>
                  <a:srgbClr val="0B438C"/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rgbClr val="0B438C"/>
                </a:solidFill>
                <a:latin typeface="HP Simplified" panose="020B0606020204020204" pitchFamily="34" charset="77"/>
              </a:rPr>
              <a:t>ipsum</a:t>
            </a:r>
            <a:r>
              <a:rPr lang="es-ES" sz="2400" b="1" dirty="0">
                <a:solidFill>
                  <a:srgbClr val="0B438C"/>
                </a:solidFill>
                <a:latin typeface="HP Simplified" panose="020B0606020204020204" pitchFamily="34" charset="77"/>
              </a:rPr>
              <a:t> dolor </a:t>
            </a:r>
            <a:r>
              <a:rPr lang="es-ES" sz="2400" b="1" dirty="0" err="1">
                <a:solidFill>
                  <a:srgbClr val="0B438C"/>
                </a:solidFill>
                <a:latin typeface="HP Simplified" panose="020B0606020204020204" pitchFamily="34" charset="77"/>
              </a:rPr>
              <a:t>sit</a:t>
            </a:r>
            <a:r>
              <a:rPr lang="es-ES" sz="2400" b="1" dirty="0">
                <a:solidFill>
                  <a:srgbClr val="0B438C"/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rgbClr val="0B438C"/>
                </a:solidFill>
                <a:latin typeface="HP Simplified" panose="020B0606020204020204" pitchFamily="34" charset="77"/>
              </a:rPr>
              <a:t>amet</a:t>
            </a:r>
            <a:r>
              <a:rPr lang="es-ES" sz="2400" b="1" dirty="0">
                <a:solidFill>
                  <a:srgbClr val="0B438C"/>
                </a:solidFill>
                <a:latin typeface="HP Simplified" panose="020B0606020204020204" pitchFamily="34" charset="77"/>
              </a:rPr>
              <a:t>, </a:t>
            </a:r>
            <a:r>
              <a:rPr lang="es-ES" sz="2400" b="1" dirty="0" err="1">
                <a:solidFill>
                  <a:srgbClr val="0B438C"/>
                </a:solidFill>
                <a:latin typeface="HP Simplified" panose="020B0606020204020204" pitchFamily="34" charset="77"/>
              </a:rPr>
              <a:t>consectetur</a:t>
            </a:r>
            <a:r>
              <a:rPr lang="es-ES" sz="2400" b="1" dirty="0">
                <a:solidFill>
                  <a:srgbClr val="0B438C"/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rgbClr val="0B438C"/>
                </a:solidFill>
                <a:latin typeface="HP Simplified" panose="020B0606020204020204" pitchFamily="34" charset="77"/>
              </a:rPr>
              <a:t>adipiscing</a:t>
            </a:r>
            <a:r>
              <a:rPr lang="es-ES" sz="2400" b="1" dirty="0">
                <a:solidFill>
                  <a:srgbClr val="0B438C"/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rgbClr val="0B438C"/>
                </a:solidFill>
                <a:latin typeface="HP Simplified" panose="020B0606020204020204" pitchFamily="34" charset="77"/>
              </a:rPr>
              <a:t>elit</a:t>
            </a:r>
            <a:r>
              <a:rPr lang="es-ES" sz="2400" b="1" dirty="0">
                <a:solidFill>
                  <a:srgbClr val="0B438C"/>
                </a:solidFill>
                <a:latin typeface="HP Simplified" panose="020B0606020204020204" pitchFamily="34" charset="77"/>
              </a:rPr>
              <a:t>, sed do </a:t>
            </a:r>
            <a:r>
              <a:rPr lang="es-ES" sz="2400" b="1" dirty="0" err="1">
                <a:solidFill>
                  <a:srgbClr val="0B438C"/>
                </a:solidFill>
                <a:latin typeface="HP Simplified" panose="020B0606020204020204" pitchFamily="34" charset="77"/>
              </a:rPr>
              <a:t>eiusmod</a:t>
            </a:r>
            <a:r>
              <a:rPr lang="es-ES" sz="2400" b="1" dirty="0">
                <a:solidFill>
                  <a:srgbClr val="0B438C"/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rgbClr val="0B438C"/>
                </a:solidFill>
                <a:latin typeface="HP Simplified" panose="020B0606020204020204" pitchFamily="34" charset="77"/>
              </a:rPr>
              <a:t>tempor</a:t>
            </a:r>
            <a:r>
              <a:rPr lang="es-ES" sz="2400" b="1" dirty="0">
                <a:solidFill>
                  <a:srgbClr val="0B438C"/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rgbClr val="0B438C"/>
                </a:solidFill>
                <a:latin typeface="HP Simplified" panose="020B0606020204020204" pitchFamily="34" charset="77"/>
              </a:rPr>
              <a:t>incididunt</a:t>
            </a:r>
            <a:endParaRPr lang="es-ES" sz="2400" b="1" dirty="0">
              <a:solidFill>
                <a:srgbClr val="0B438C"/>
              </a:solidFill>
              <a:latin typeface="HP Simplified" panose="020B0606020204020204" pitchFamily="34" charset="77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24965103-0B04-B467-4A74-FF89216A7B8D}"/>
              </a:ext>
            </a:extLst>
          </p:cNvPr>
          <p:cNvSpPr txBox="1"/>
          <p:nvPr/>
        </p:nvSpPr>
        <p:spPr>
          <a:xfrm>
            <a:off x="4534125" y="1914357"/>
            <a:ext cx="43973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>
                <a:solidFill>
                  <a:srgbClr val="0B438C"/>
                </a:solidFill>
                <a:latin typeface="HP Simplified" panose="020B0606020204020204" pitchFamily="34" charset="77"/>
              </a:rPr>
              <a:t>DÍA Y FECHA</a:t>
            </a:r>
          </a:p>
          <a:p>
            <a:r>
              <a:rPr lang="es-ES" sz="1200" b="1" dirty="0">
                <a:solidFill>
                  <a:srgbClr val="0B438C"/>
                </a:solidFill>
                <a:latin typeface="HP Simplified" panose="020B0606020204020204" pitchFamily="34" charset="77"/>
              </a:rPr>
              <a:t>HORA</a:t>
            </a:r>
          </a:p>
          <a:p>
            <a:r>
              <a:rPr lang="es-ES" sz="1200" b="1" dirty="0">
                <a:solidFill>
                  <a:srgbClr val="0B438C"/>
                </a:solidFill>
                <a:latin typeface="HP Simplified" panose="020B0606020204020204" pitchFamily="34" charset="77"/>
              </a:rPr>
              <a:t>LUGAR</a:t>
            </a:r>
          </a:p>
          <a:p>
            <a:r>
              <a:rPr lang="es-ES" sz="1200" b="1" dirty="0">
                <a:solidFill>
                  <a:srgbClr val="0B438C"/>
                </a:solidFill>
                <a:latin typeface="HP Simplified" panose="020B0606020204020204" pitchFamily="34" charset="77"/>
              </a:rPr>
              <a:t>CAMPUS LAS LAGUNILLAS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86EFB9F4-EC77-DD65-4937-E4E4D975C704}"/>
              </a:ext>
            </a:extLst>
          </p:cNvPr>
          <p:cNvSpPr txBox="1"/>
          <p:nvPr/>
        </p:nvSpPr>
        <p:spPr>
          <a:xfrm>
            <a:off x="4534125" y="2959124"/>
            <a:ext cx="43216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Sed ut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perspiciatis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unde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omnis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iste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natus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error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sit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voluptatem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accusantium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doloremque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laudantium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totam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rem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aperiam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eaque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ipsa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quae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ab illo inventore veritatis et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quasi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architecto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beatae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vitae dicta sunt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explicabo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. Nemo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enim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ipsam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voluptatem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quia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voluptas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sit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aspernatur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aut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odit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aut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fugit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sed quia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consequuntur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magni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dolores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eos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qui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ratione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voluptatem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sequi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nesciunt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. Neque porro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quisquam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est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qui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dolorem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ipsum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quia dolor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sit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amet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consectetur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adipisci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velit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sed quia.</a:t>
            </a:r>
            <a:endParaRPr lang="es-ES" sz="1200" dirty="0">
              <a:latin typeface="HP Simplified" panose="020B0606020204020204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67219879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</TotalTime>
  <Words>107</Words>
  <Application>Microsoft Macintosh PowerPoint</Application>
  <PresentationFormat>Presentación en pantalla (16:9)</PresentationFormat>
  <Paragraphs>9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HP Simplified</vt:lpstr>
      <vt:lpstr>Open Sans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Microsoft Office User</cp:lastModifiedBy>
  <cp:revision>2</cp:revision>
  <dcterms:created xsi:type="dcterms:W3CDTF">2023-03-13T07:06:04Z</dcterms:created>
  <dcterms:modified xsi:type="dcterms:W3CDTF">2023-03-13T10:25:38Z</dcterms:modified>
</cp:coreProperties>
</file>