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7" r:id="rId2"/>
    <p:sldId id="256" r:id="rId3"/>
    <p:sldId id="258" r:id="rId4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43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2"/>
    <p:restoredTop sz="94703"/>
  </p:normalViewPr>
  <p:slideViewPr>
    <p:cSldViewPr snapToGrid="0">
      <p:cViewPr varScale="1">
        <p:scale>
          <a:sx n="116" d="100"/>
          <a:sy n="116" d="100"/>
        </p:scale>
        <p:origin x="49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1496484"/>
            <a:ext cx="4373325" cy="3183467"/>
          </a:xfrm>
        </p:spPr>
        <p:txBody>
          <a:bodyPr anchor="b"/>
          <a:lstStyle>
            <a:lvl1pPr algn="ctr"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3136" y="4802717"/>
            <a:ext cx="3858816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266" indent="0" algn="ctr">
              <a:buNone/>
              <a:defRPr sz="1125"/>
            </a:lvl2pPr>
            <a:lvl3pPr marL="514533" indent="0" algn="ctr">
              <a:buNone/>
              <a:defRPr sz="1013"/>
            </a:lvl3pPr>
            <a:lvl4pPr marL="771799" indent="0" algn="ctr">
              <a:buNone/>
              <a:defRPr sz="900"/>
            </a:lvl4pPr>
            <a:lvl5pPr marL="1029066" indent="0" algn="ctr">
              <a:buNone/>
              <a:defRPr sz="900"/>
            </a:lvl5pPr>
            <a:lvl6pPr marL="1286332" indent="0" algn="ctr">
              <a:buNone/>
              <a:defRPr sz="900"/>
            </a:lvl6pPr>
            <a:lvl7pPr marL="1543599" indent="0" algn="ctr">
              <a:buNone/>
              <a:defRPr sz="900"/>
            </a:lvl7pPr>
            <a:lvl8pPr marL="1800865" indent="0" algn="ctr">
              <a:buNone/>
              <a:defRPr sz="900"/>
            </a:lvl8pPr>
            <a:lvl9pPr marL="2058132" indent="0" algn="ctr">
              <a:buNone/>
              <a:defRPr sz="9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481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1369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1954" y="486834"/>
            <a:ext cx="1109410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725" y="486834"/>
            <a:ext cx="3263915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3896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681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046" y="2279653"/>
            <a:ext cx="4437638" cy="3803649"/>
          </a:xfrm>
        </p:spPr>
        <p:txBody>
          <a:bodyPr anchor="b"/>
          <a:lstStyle>
            <a:lvl1pPr>
              <a:defRPr sz="337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046" y="6119286"/>
            <a:ext cx="4437638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266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533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7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906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63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59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86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1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3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725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4701" y="2434167"/>
            <a:ext cx="2186662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126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486836"/>
            <a:ext cx="4437638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396" y="2241551"/>
            <a:ext cx="217661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396" y="3340100"/>
            <a:ext cx="217661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4701" y="2241551"/>
            <a:ext cx="218733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66" indent="0">
              <a:buNone/>
              <a:defRPr sz="1125" b="1"/>
            </a:lvl2pPr>
            <a:lvl3pPr marL="514533" indent="0">
              <a:buNone/>
              <a:defRPr sz="1013" b="1"/>
            </a:lvl3pPr>
            <a:lvl4pPr marL="771799" indent="0">
              <a:buNone/>
              <a:defRPr sz="900" b="1"/>
            </a:lvl4pPr>
            <a:lvl5pPr marL="1029066" indent="0">
              <a:buNone/>
              <a:defRPr sz="900" b="1"/>
            </a:lvl5pPr>
            <a:lvl6pPr marL="1286332" indent="0">
              <a:buNone/>
              <a:defRPr sz="900" b="1"/>
            </a:lvl6pPr>
            <a:lvl7pPr marL="1543599" indent="0">
              <a:buNone/>
              <a:defRPr sz="900" b="1"/>
            </a:lvl7pPr>
            <a:lvl8pPr marL="1800865" indent="0">
              <a:buNone/>
              <a:defRPr sz="900" b="1"/>
            </a:lvl8pPr>
            <a:lvl9pPr marL="2058132" indent="0">
              <a:buNone/>
              <a:defRPr sz="9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4701" y="3340100"/>
            <a:ext cx="218733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3187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8206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319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7332" y="1316569"/>
            <a:ext cx="2604701" cy="6498167"/>
          </a:xfrm>
        </p:spPr>
        <p:txBody>
          <a:bodyPr/>
          <a:lstStyle>
            <a:lvl1pPr>
              <a:defRPr sz="1801"/>
            </a:lvl1pPr>
            <a:lvl2pPr>
              <a:defRPr sz="1576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282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395" y="609600"/>
            <a:ext cx="1659425" cy="2133600"/>
          </a:xfrm>
        </p:spPr>
        <p:txBody>
          <a:bodyPr anchor="b"/>
          <a:lstStyle>
            <a:lvl1pPr>
              <a:defRPr sz="180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7332" y="1316569"/>
            <a:ext cx="2604701" cy="6498167"/>
          </a:xfrm>
        </p:spPr>
        <p:txBody>
          <a:bodyPr anchor="t"/>
          <a:lstStyle>
            <a:lvl1pPr marL="0" indent="0">
              <a:buNone/>
              <a:defRPr sz="1801"/>
            </a:lvl1pPr>
            <a:lvl2pPr marL="257266" indent="0">
              <a:buNone/>
              <a:defRPr sz="1576"/>
            </a:lvl2pPr>
            <a:lvl3pPr marL="514533" indent="0">
              <a:buNone/>
              <a:defRPr sz="1350"/>
            </a:lvl3pPr>
            <a:lvl4pPr marL="771799" indent="0">
              <a:buNone/>
              <a:defRPr sz="1125"/>
            </a:lvl4pPr>
            <a:lvl5pPr marL="1029066" indent="0">
              <a:buNone/>
              <a:defRPr sz="1125"/>
            </a:lvl5pPr>
            <a:lvl6pPr marL="1286332" indent="0">
              <a:buNone/>
              <a:defRPr sz="1125"/>
            </a:lvl6pPr>
            <a:lvl7pPr marL="1543599" indent="0">
              <a:buNone/>
              <a:defRPr sz="1125"/>
            </a:lvl7pPr>
            <a:lvl8pPr marL="1800865" indent="0">
              <a:buNone/>
              <a:defRPr sz="1125"/>
            </a:lvl8pPr>
            <a:lvl9pPr marL="2058132" indent="0">
              <a:buNone/>
              <a:defRPr sz="11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395" y="2743200"/>
            <a:ext cx="1659425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266" indent="0">
              <a:buNone/>
              <a:defRPr sz="788"/>
            </a:lvl2pPr>
            <a:lvl3pPr marL="514533" indent="0">
              <a:buNone/>
              <a:defRPr sz="675"/>
            </a:lvl3pPr>
            <a:lvl4pPr marL="771799" indent="0">
              <a:buNone/>
              <a:defRPr sz="563"/>
            </a:lvl4pPr>
            <a:lvl5pPr marL="1029066" indent="0">
              <a:buNone/>
              <a:defRPr sz="563"/>
            </a:lvl5pPr>
            <a:lvl6pPr marL="1286332" indent="0">
              <a:buNone/>
              <a:defRPr sz="563"/>
            </a:lvl6pPr>
            <a:lvl7pPr marL="1543599" indent="0">
              <a:buNone/>
              <a:defRPr sz="563"/>
            </a:lvl7pPr>
            <a:lvl8pPr marL="1800865" indent="0">
              <a:buNone/>
              <a:defRPr sz="563"/>
            </a:lvl8pPr>
            <a:lvl9pPr marL="2058132" indent="0">
              <a:buNone/>
              <a:defRPr sz="56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556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A94B-ADCE-6644-9A1B-762C2C05A9AB}" type="datetimeFigureOut">
              <a:rPr lang="es-ES" smtClean="0"/>
              <a:t>08/11/2024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CA7F1-EAA5-4640-A5D9-E1D4762F37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1717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59" t="1134" r="4427" b="2159"/>
          <a:stretch/>
        </p:blipFill>
        <p:spPr>
          <a:xfrm>
            <a:off x="0" y="0"/>
            <a:ext cx="5145088" cy="38187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3972"/>
            <a:ext cx="5145088" cy="1645924"/>
          </a:xfrm>
          <a:prstGeom prst="rect">
            <a:avLst/>
          </a:prstGeom>
          <a:solidFill>
            <a:srgbClr val="0B438C">
              <a:alpha val="865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303860" y="452616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8CE9803-BD1A-18E5-F6A3-BA749FE97B68}"/>
              </a:ext>
            </a:extLst>
          </p:cNvPr>
          <p:cNvSpPr txBox="1"/>
          <p:nvPr/>
        </p:nvSpPr>
        <p:spPr>
          <a:xfrm>
            <a:off x="273334" y="1105983"/>
            <a:ext cx="4555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EXPERIMENTALES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73334" y="672008"/>
            <a:ext cx="2503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337753" y="4038092"/>
            <a:ext cx="4491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rgbClr val="0B438C"/>
                </a:solidFill>
                <a:latin typeface="HP Simplified" panose="020B0606020204020204" pitchFamily="34" charset="77"/>
              </a:rPr>
              <a:t>SEMANA DE LA BIOLOGÍA</a:t>
            </a:r>
            <a:endParaRPr lang="es-ES" sz="32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359230" y="4791076"/>
            <a:ext cx="4255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 smtClean="0">
                <a:solidFill>
                  <a:srgbClr val="0B438C"/>
                </a:solidFill>
                <a:latin typeface="HP Simplified" panose="020B0606020204020204" pitchFamily="34" charset="77"/>
              </a:rPr>
              <a:t>Del 11 al 13 de noviembre de 2024</a:t>
            </a:r>
            <a:endParaRPr lang="es-ES" sz="12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273334" y="6873242"/>
            <a:ext cx="4426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>
                <a:latin typeface="HP Simplified" panose="020B0606020204020204" pitchFamily="34" charset="77"/>
              </a:rPr>
              <a:t>Inscríbete en este QR</a:t>
            </a:r>
            <a:endParaRPr lang="es-ES" sz="1200" dirty="0">
              <a:latin typeface="HP Simplified" panose="020B0606020204020204" pitchFamily="34" charset="77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8220671"/>
            <a:ext cx="5145088" cy="923329"/>
          </a:xfrm>
          <a:prstGeom prst="rect">
            <a:avLst/>
          </a:prstGeom>
          <a:solidFill>
            <a:srgbClr val="0B4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919FB8D-3279-1ADE-CF38-50AB1D8AE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57" y="8375692"/>
            <a:ext cx="2186844" cy="55812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8775" y="5605985"/>
            <a:ext cx="973123" cy="97312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374" y="8553434"/>
            <a:ext cx="1967847" cy="4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530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59" t="1134" r="4427" b="2159"/>
          <a:stretch/>
        </p:blipFill>
        <p:spPr>
          <a:xfrm>
            <a:off x="0" y="0"/>
            <a:ext cx="5145088" cy="38187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3972"/>
            <a:ext cx="5145088" cy="1645924"/>
          </a:xfrm>
          <a:prstGeom prst="rect">
            <a:avLst/>
          </a:prstGeom>
          <a:solidFill>
            <a:srgbClr val="0B438C">
              <a:alpha val="865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303860" y="452616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8CE9803-BD1A-18E5-F6A3-BA749FE97B68}"/>
              </a:ext>
            </a:extLst>
          </p:cNvPr>
          <p:cNvSpPr txBox="1"/>
          <p:nvPr/>
        </p:nvSpPr>
        <p:spPr>
          <a:xfrm>
            <a:off x="273334" y="1105983"/>
            <a:ext cx="4555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EXPERIMENTALES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73334" y="672008"/>
            <a:ext cx="2503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337753" y="4038092"/>
            <a:ext cx="4491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rgbClr val="0B438C"/>
                </a:solidFill>
                <a:latin typeface="HP Simplified" panose="020B0606020204020204" pitchFamily="34" charset="77"/>
              </a:rPr>
              <a:t>SEMANA DE LA BIOLOGÍA</a:t>
            </a:r>
            <a:endParaRPr lang="es-ES" sz="24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337753" y="4598259"/>
            <a:ext cx="4255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 smtClean="0">
                <a:solidFill>
                  <a:srgbClr val="0B438C"/>
                </a:solidFill>
                <a:latin typeface="HP Simplified" panose="020B0606020204020204" pitchFamily="34" charset="77"/>
              </a:rPr>
              <a:t>Programa</a:t>
            </a:r>
            <a:endParaRPr lang="es-ES" sz="12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402169" y="5174704"/>
            <a:ext cx="4426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HP Simplified" panose="020B0606020204020204" pitchFamily="34" charset="77"/>
              </a:rPr>
              <a:t>Lunes 11 de </a:t>
            </a:r>
            <a:r>
              <a:rPr lang="es-ES" sz="1200" dirty="0" smtClean="0">
                <a:latin typeface="HP Simplified" panose="020B0606020204020204" pitchFamily="34" charset="77"/>
              </a:rPr>
              <a:t>Noviembre</a:t>
            </a:r>
          </a:p>
          <a:p>
            <a:endParaRPr lang="es-ES" sz="1200" dirty="0">
              <a:latin typeface="HP Simplified" panose="020B0606020204020204" pitchFamily="34" charset="77"/>
            </a:endParaRPr>
          </a:p>
          <a:p>
            <a:r>
              <a:rPr lang="es-ES" sz="1200" dirty="0">
                <a:latin typeface="HP Simplified" panose="020B0606020204020204" pitchFamily="34" charset="77"/>
              </a:rPr>
              <a:t>Mañana (Aula 28-B4</a:t>
            </a:r>
            <a:r>
              <a:rPr lang="es-ES" sz="1200" dirty="0" smtClean="0">
                <a:latin typeface="HP Simplified" panose="020B0606020204020204" pitchFamily="34" charset="77"/>
              </a:rPr>
              <a:t>)</a:t>
            </a:r>
          </a:p>
          <a:p>
            <a:endParaRPr lang="es-ES" sz="1200" dirty="0">
              <a:latin typeface="HP Simplified" panose="020B0606020204020204" pitchFamily="34" charset="77"/>
            </a:endParaRPr>
          </a:p>
          <a:p>
            <a:r>
              <a:rPr lang="es-ES" sz="1200" dirty="0">
                <a:latin typeface="HP Simplified" panose="020B0606020204020204" pitchFamily="34" charset="77"/>
              </a:rPr>
              <a:t>9:30-11:30 Inauguración y conferencia </a:t>
            </a:r>
            <a:r>
              <a:rPr lang="es-ES" sz="1200" dirty="0" smtClean="0">
                <a:latin typeface="HP Simplified" panose="020B0606020204020204" pitchFamily="34" charset="77"/>
              </a:rPr>
              <a:t>COBA</a:t>
            </a:r>
          </a:p>
          <a:p>
            <a:r>
              <a:rPr lang="es-ES" sz="1200" dirty="0">
                <a:latin typeface="HP Simplified" panose="020B0606020204020204" pitchFamily="34" charset="77"/>
              </a:rPr>
              <a:t>Actividad orientada a los alumnos del Grado de </a:t>
            </a:r>
            <a:r>
              <a:rPr lang="es-ES" sz="1200" dirty="0" err="1">
                <a:latin typeface="HP Simplified" panose="020B0606020204020204" pitchFamily="34" charset="77"/>
              </a:rPr>
              <a:t>BiologíaInauguración</a:t>
            </a:r>
            <a:r>
              <a:rPr lang="es-ES" sz="1200" dirty="0">
                <a:latin typeface="HP Simplified" panose="020B0606020204020204" pitchFamily="34" charset="77"/>
              </a:rPr>
              <a:t> por parte del Decanato de la Facultad de Ciencias Experimentales y presentación de la conferencia por parte del Decano del Colegio Oficial de Biólogos de Andalucía (COBA)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8220671"/>
            <a:ext cx="5145088" cy="923329"/>
          </a:xfrm>
          <a:prstGeom prst="rect">
            <a:avLst/>
          </a:prstGeom>
          <a:solidFill>
            <a:srgbClr val="0B4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3919FB8D-3279-1ADE-CF38-50AB1D8AE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57" y="8375692"/>
            <a:ext cx="2186844" cy="558126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374" y="8553434"/>
            <a:ext cx="1967847" cy="4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98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4DCFB27-24EF-EFE9-2E55-4118F4A719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59" t="1134" r="4427" b="2159"/>
          <a:stretch/>
        </p:blipFill>
        <p:spPr>
          <a:xfrm>
            <a:off x="0" y="0"/>
            <a:ext cx="5145088" cy="38187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0B30C08-5BA1-C9A0-19CF-950C34AFD590}"/>
              </a:ext>
            </a:extLst>
          </p:cNvPr>
          <p:cNvSpPr/>
          <p:nvPr/>
        </p:nvSpPr>
        <p:spPr>
          <a:xfrm>
            <a:off x="0" y="3972"/>
            <a:ext cx="5145088" cy="1645924"/>
          </a:xfrm>
          <a:prstGeom prst="rect">
            <a:avLst/>
          </a:prstGeom>
          <a:solidFill>
            <a:srgbClr val="0B438C">
              <a:alpha val="865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3A5FF36-77C7-AB00-9926-455D4603B240}"/>
              </a:ext>
            </a:extLst>
          </p:cNvPr>
          <p:cNvSpPr txBox="1"/>
          <p:nvPr/>
        </p:nvSpPr>
        <p:spPr>
          <a:xfrm>
            <a:off x="303860" y="452616"/>
            <a:ext cx="244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HP Simplified" panose="020B0606020204020204" pitchFamily="34" charset="77"/>
              </a:rPr>
              <a:t>FACULTAD DE</a:t>
            </a:r>
            <a:endParaRPr lang="es-ES" sz="2400" b="1" dirty="0">
              <a:solidFill>
                <a:schemeClr val="bg1"/>
              </a:solidFill>
              <a:latin typeface="HP Simplified" panose="020B0606020204020204" pitchFamily="34" charset="77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8CE9803-BD1A-18E5-F6A3-BA749FE97B68}"/>
              </a:ext>
            </a:extLst>
          </p:cNvPr>
          <p:cNvSpPr txBox="1"/>
          <p:nvPr/>
        </p:nvSpPr>
        <p:spPr>
          <a:xfrm>
            <a:off x="273334" y="1105983"/>
            <a:ext cx="4555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EXPERIMENTALES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D83D978-E908-CA38-150F-00E315A6AF71}"/>
              </a:ext>
            </a:extLst>
          </p:cNvPr>
          <p:cNvSpPr txBox="1"/>
          <p:nvPr/>
        </p:nvSpPr>
        <p:spPr>
          <a:xfrm>
            <a:off x="273334" y="672008"/>
            <a:ext cx="2503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HP Simplified" panose="020B0606020204020204" pitchFamily="34" charset="77"/>
              </a:rPr>
              <a:t>CIENCIAS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8474990-B0BA-63EA-4207-870227CE361B}"/>
              </a:ext>
            </a:extLst>
          </p:cNvPr>
          <p:cNvSpPr txBox="1"/>
          <p:nvPr/>
        </p:nvSpPr>
        <p:spPr>
          <a:xfrm>
            <a:off x="337753" y="4038092"/>
            <a:ext cx="4491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rgbClr val="0B438C"/>
                </a:solidFill>
                <a:latin typeface="HP Simplified" panose="020B0606020204020204" pitchFamily="34" charset="77"/>
              </a:rPr>
              <a:t>SEMANA DE LA BIOLOGÍA</a:t>
            </a:r>
            <a:endParaRPr lang="es-ES" sz="24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4965103-0B04-B467-4A74-FF89216A7B8D}"/>
              </a:ext>
            </a:extLst>
          </p:cNvPr>
          <p:cNvSpPr txBox="1"/>
          <p:nvPr/>
        </p:nvSpPr>
        <p:spPr>
          <a:xfrm>
            <a:off x="337753" y="4598259"/>
            <a:ext cx="4255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 smtClean="0">
                <a:solidFill>
                  <a:srgbClr val="0B438C"/>
                </a:solidFill>
                <a:latin typeface="HP Simplified" panose="020B0606020204020204" pitchFamily="34" charset="77"/>
              </a:rPr>
              <a:t>Programa</a:t>
            </a:r>
            <a:endParaRPr lang="es-ES" sz="1200" b="1" dirty="0">
              <a:solidFill>
                <a:srgbClr val="0B438C"/>
              </a:solidFill>
              <a:latin typeface="HP Simplified" panose="020B0606020204020204" pitchFamily="34" charset="77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6EFB9F4-EC77-DD65-4937-E4E4D975C704}"/>
              </a:ext>
            </a:extLst>
          </p:cNvPr>
          <p:cNvSpPr txBox="1"/>
          <p:nvPr/>
        </p:nvSpPr>
        <p:spPr>
          <a:xfrm>
            <a:off x="402169" y="5100808"/>
            <a:ext cx="4426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>
                <a:latin typeface="HP Simplified" panose="020B0606020204020204" pitchFamily="34" charset="77"/>
              </a:rPr>
              <a:t>S</a:t>
            </a:r>
          </a:p>
          <a:p>
            <a:r>
              <a:rPr lang="es-ES" sz="1200" dirty="0" smtClean="0">
                <a:latin typeface="HP Simplified" panose="020B0606020204020204" pitchFamily="34" charset="77"/>
              </a:rPr>
              <a:t>S</a:t>
            </a:r>
          </a:p>
          <a:p>
            <a:r>
              <a:rPr lang="es-ES" sz="1200" dirty="0" smtClean="0">
                <a:latin typeface="HP Simplified" panose="020B0606020204020204" pitchFamily="34" charset="77"/>
              </a:rPr>
              <a:t>S</a:t>
            </a:r>
          </a:p>
          <a:p>
            <a:r>
              <a:rPr lang="es-ES" sz="1200" dirty="0" smtClean="0">
                <a:latin typeface="HP Simplified" panose="020B0606020204020204" pitchFamily="34" charset="77"/>
              </a:rPr>
              <a:t>S</a:t>
            </a:r>
          </a:p>
          <a:p>
            <a:r>
              <a:rPr lang="es-ES" sz="1200" dirty="0" smtClean="0">
                <a:latin typeface="HP Simplified" panose="020B0606020204020204" pitchFamily="34" charset="77"/>
              </a:rPr>
              <a:t>S</a:t>
            </a:r>
          </a:p>
          <a:p>
            <a:r>
              <a:rPr lang="es-ES" sz="1200" dirty="0" smtClean="0">
                <a:latin typeface="HP Simplified" panose="020B0606020204020204" pitchFamily="34" charset="77"/>
              </a:rPr>
              <a:t>S</a:t>
            </a:r>
          </a:p>
          <a:p>
            <a:r>
              <a:rPr lang="es-ES" sz="1200" dirty="0" smtClean="0">
                <a:latin typeface="HP Simplified" panose="020B0606020204020204" pitchFamily="34" charset="77"/>
              </a:rPr>
              <a:t>S</a:t>
            </a:r>
          </a:p>
          <a:p>
            <a:r>
              <a:rPr lang="es-ES" sz="1200" dirty="0" smtClean="0">
                <a:latin typeface="HP Simplified" panose="020B0606020204020204" pitchFamily="34" charset="77"/>
              </a:rPr>
              <a:t>S</a:t>
            </a:r>
          </a:p>
          <a:p>
            <a:r>
              <a:rPr lang="es-ES" sz="1200" dirty="0" smtClean="0">
                <a:latin typeface="HP Simplified" panose="020B0606020204020204" pitchFamily="34" charset="77"/>
              </a:rPr>
              <a:t>S</a:t>
            </a:r>
          </a:p>
          <a:p>
            <a:r>
              <a:rPr lang="es-ES" sz="1200" dirty="0" smtClean="0">
                <a:latin typeface="HP Simplified" panose="020B0606020204020204" pitchFamily="34" charset="77"/>
              </a:rPr>
              <a:t>S</a:t>
            </a:r>
          </a:p>
          <a:p>
            <a:r>
              <a:rPr lang="es-ES" sz="1200" dirty="0" smtClean="0">
                <a:latin typeface="HP Simplified" panose="020B0606020204020204" pitchFamily="34" charset="77"/>
              </a:rPr>
              <a:t>S</a:t>
            </a:r>
          </a:p>
          <a:p>
            <a:r>
              <a:rPr lang="es-ES" sz="1200" dirty="0" smtClean="0">
                <a:latin typeface="HP Simplified" panose="020B0606020204020204" pitchFamily="34" charset="77"/>
              </a:rPr>
              <a:t>)</a:t>
            </a:r>
            <a:endParaRPr lang="es-ES" sz="1200" dirty="0">
              <a:latin typeface="HP Simplified" panose="020B0606020204020204" pitchFamily="34" charset="77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98CCEC68-C187-2A71-022B-667890AB6AAA}"/>
              </a:ext>
            </a:extLst>
          </p:cNvPr>
          <p:cNvSpPr/>
          <p:nvPr/>
        </p:nvSpPr>
        <p:spPr>
          <a:xfrm>
            <a:off x="0" y="8220671"/>
            <a:ext cx="5145088" cy="923329"/>
          </a:xfrm>
          <a:prstGeom prst="rect">
            <a:avLst/>
          </a:prstGeom>
          <a:solidFill>
            <a:srgbClr val="0B4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3919FB8D-3279-1ADE-CF38-50AB1D8AE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57" y="8375692"/>
            <a:ext cx="2186844" cy="558126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374" y="8553434"/>
            <a:ext cx="1967847" cy="4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9011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102</Words>
  <Application>Microsoft Office PowerPoint</Application>
  <PresentationFormat>Personalizado</PresentationFormat>
  <Paragraphs>34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HP Simplified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Carmen Quesada</cp:lastModifiedBy>
  <cp:revision>7</cp:revision>
  <dcterms:created xsi:type="dcterms:W3CDTF">2023-03-13T07:06:04Z</dcterms:created>
  <dcterms:modified xsi:type="dcterms:W3CDTF">2024-11-08T10:33:53Z</dcterms:modified>
</cp:coreProperties>
</file>