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5853113" cy="1828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4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82"/>
    <p:restoredTop sz="94694"/>
  </p:normalViewPr>
  <p:slideViewPr>
    <p:cSldViewPr snapToGrid="0">
      <p:cViewPr varScale="1">
        <p:scale>
          <a:sx n="301" d="100"/>
          <a:sy n="301" d="100"/>
        </p:scale>
        <p:origin x="192" y="10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639" y="299297"/>
            <a:ext cx="4389835" cy="636693"/>
          </a:xfrm>
        </p:spPr>
        <p:txBody>
          <a:bodyPr anchor="b"/>
          <a:lstStyle>
            <a:lvl1pPr algn="ctr">
              <a:defRPr sz="1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639" y="960543"/>
            <a:ext cx="4389835" cy="441537"/>
          </a:xfrm>
        </p:spPr>
        <p:txBody>
          <a:bodyPr/>
          <a:lstStyle>
            <a:lvl1pPr marL="0" indent="0" algn="ctr">
              <a:buNone/>
              <a:defRPr sz="640"/>
            </a:lvl1pPr>
            <a:lvl2pPr marL="121935" indent="0" algn="ctr">
              <a:buNone/>
              <a:defRPr sz="533"/>
            </a:lvl2pPr>
            <a:lvl3pPr marL="243870" indent="0" algn="ctr">
              <a:buNone/>
              <a:defRPr sz="480"/>
            </a:lvl3pPr>
            <a:lvl4pPr marL="365806" indent="0" algn="ctr">
              <a:buNone/>
              <a:defRPr sz="427"/>
            </a:lvl4pPr>
            <a:lvl5pPr marL="487741" indent="0" algn="ctr">
              <a:buNone/>
              <a:defRPr sz="427"/>
            </a:lvl5pPr>
            <a:lvl6pPr marL="609676" indent="0" algn="ctr">
              <a:buNone/>
              <a:defRPr sz="427"/>
            </a:lvl6pPr>
            <a:lvl7pPr marL="731611" indent="0" algn="ctr">
              <a:buNone/>
              <a:defRPr sz="427"/>
            </a:lvl7pPr>
            <a:lvl8pPr marL="853547" indent="0" algn="ctr">
              <a:buNone/>
              <a:defRPr sz="427"/>
            </a:lvl8pPr>
            <a:lvl9pPr marL="975482" indent="0" algn="ctr">
              <a:buNone/>
              <a:defRPr sz="427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71671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062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8634" y="97367"/>
            <a:ext cx="1262077" cy="1549823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401" y="97367"/>
            <a:ext cx="3713069" cy="1549823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97061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2657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353" y="455930"/>
            <a:ext cx="5048310" cy="76073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353" y="1223857"/>
            <a:ext cx="5048310" cy="400050"/>
          </a:xfrm>
        </p:spPr>
        <p:txBody>
          <a:bodyPr/>
          <a:lstStyle>
            <a:lvl1pPr marL="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1pPr>
            <a:lvl2pPr marL="121935" indent="0">
              <a:buNone/>
              <a:defRPr sz="533">
                <a:solidFill>
                  <a:schemeClr val="tx1">
                    <a:tint val="75000"/>
                  </a:schemeClr>
                </a:solidFill>
              </a:defRPr>
            </a:lvl2pPr>
            <a:lvl3pPr marL="243870" indent="0">
              <a:buNone/>
              <a:defRPr sz="480">
                <a:solidFill>
                  <a:schemeClr val="tx1">
                    <a:tint val="75000"/>
                  </a:schemeClr>
                </a:solidFill>
              </a:defRPr>
            </a:lvl3pPr>
            <a:lvl4pPr marL="365806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4pPr>
            <a:lvl5pPr marL="487741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5pPr>
            <a:lvl6pPr marL="609676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6pPr>
            <a:lvl7pPr marL="731611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7pPr>
            <a:lvl8pPr marL="853547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8pPr>
            <a:lvl9pPr marL="975482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84043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402" y="486833"/>
            <a:ext cx="2487573" cy="11603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3138" y="486833"/>
            <a:ext cx="2487573" cy="11603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92438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164" y="97367"/>
            <a:ext cx="5048310" cy="35348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164" y="448310"/>
            <a:ext cx="2476141" cy="219710"/>
          </a:xfrm>
        </p:spPr>
        <p:txBody>
          <a:bodyPr anchor="b"/>
          <a:lstStyle>
            <a:lvl1pPr marL="0" indent="0">
              <a:buNone/>
              <a:defRPr sz="640" b="1"/>
            </a:lvl1pPr>
            <a:lvl2pPr marL="121935" indent="0">
              <a:buNone/>
              <a:defRPr sz="533" b="1"/>
            </a:lvl2pPr>
            <a:lvl3pPr marL="243870" indent="0">
              <a:buNone/>
              <a:defRPr sz="480" b="1"/>
            </a:lvl3pPr>
            <a:lvl4pPr marL="365806" indent="0">
              <a:buNone/>
              <a:defRPr sz="427" b="1"/>
            </a:lvl4pPr>
            <a:lvl5pPr marL="487741" indent="0">
              <a:buNone/>
              <a:defRPr sz="427" b="1"/>
            </a:lvl5pPr>
            <a:lvl6pPr marL="609676" indent="0">
              <a:buNone/>
              <a:defRPr sz="427" b="1"/>
            </a:lvl6pPr>
            <a:lvl7pPr marL="731611" indent="0">
              <a:buNone/>
              <a:defRPr sz="427" b="1"/>
            </a:lvl7pPr>
            <a:lvl8pPr marL="853547" indent="0">
              <a:buNone/>
              <a:defRPr sz="427" b="1"/>
            </a:lvl8pPr>
            <a:lvl9pPr marL="975482" indent="0">
              <a:buNone/>
              <a:defRPr sz="427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164" y="668020"/>
            <a:ext cx="2476141" cy="9825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3139" y="448310"/>
            <a:ext cx="2488335" cy="219710"/>
          </a:xfrm>
        </p:spPr>
        <p:txBody>
          <a:bodyPr anchor="b"/>
          <a:lstStyle>
            <a:lvl1pPr marL="0" indent="0">
              <a:buNone/>
              <a:defRPr sz="640" b="1"/>
            </a:lvl1pPr>
            <a:lvl2pPr marL="121935" indent="0">
              <a:buNone/>
              <a:defRPr sz="533" b="1"/>
            </a:lvl2pPr>
            <a:lvl3pPr marL="243870" indent="0">
              <a:buNone/>
              <a:defRPr sz="480" b="1"/>
            </a:lvl3pPr>
            <a:lvl4pPr marL="365806" indent="0">
              <a:buNone/>
              <a:defRPr sz="427" b="1"/>
            </a:lvl4pPr>
            <a:lvl5pPr marL="487741" indent="0">
              <a:buNone/>
              <a:defRPr sz="427" b="1"/>
            </a:lvl5pPr>
            <a:lvl6pPr marL="609676" indent="0">
              <a:buNone/>
              <a:defRPr sz="427" b="1"/>
            </a:lvl6pPr>
            <a:lvl7pPr marL="731611" indent="0">
              <a:buNone/>
              <a:defRPr sz="427" b="1"/>
            </a:lvl7pPr>
            <a:lvl8pPr marL="853547" indent="0">
              <a:buNone/>
              <a:defRPr sz="427" b="1"/>
            </a:lvl8pPr>
            <a:lvl9pPr marL="975482" indent="0">
              <a:buNone/>
              <a:defRPr sz="427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3139" y="668020"/>
            <a:ext cx="2488335" cy="9825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6702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1659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27963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164" y="121920"/>
            <a:ext cx="1887781" cy="426720"/>
          </a:xfrm>
        </p:spPr>
        <p:txBody>
          <a:bodyPr anchor="b"/>
          <a:lstStyle>
            <a:lvl1pPr>
              <a:defRPr sz="85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8336" y="263314"/>
            <a:ext cx="2963138" cy="1299633"/>
          </a:xfrm>
        </p:spPr>
        <p:txBody>
          <a:bodyPr/>
          <a:lstStyle>
            <a:lvl1pPr>
              <a:defRPr sz="853"/>
            </a:lvl1pPr>
            <a:lvl2pPr>
              <a:defRPr sz="747"/>
            </a:lvl2pPr>
            <a:lvl3pPr>
              <a:defRPr sz="640"/>
            </a:lvl3pPr>
            <a:lvl4pPr>
              <a:defRPr sz="533"/>
            </a:lvl4pPr>
            <a:lvl5pPr>
              <a:defRPr sz="533"/>
            </a:lvl5pPr>
            <a:lvl6pPr>
              <a:defRPr sz="533"/>
            </a:lvl6pPr>
            <a:lvl7pPr>
              <a:defRPr sz="533"/>
            </a:lvl7pPr>
            <a:lvl8pPr>
              <a:defRPr sz="533"/>
            </a:lvl8pPr>
            <a:lvl9pPr>
              <a:defRPr sz="53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164" y="548640"/>
            <a:ext cx="1887781" cy="1016423"/>
          </a:xfrm>
        </p:spPr>
        <p:txBody>
          <a:bodyPr/>
          <a:lstStyle>
            <a:lvl1pPr marL="0" indent="0">
              <a:buNone/>
              <a:defRPr sz="427"/>
            </a:lvl1pPr>
            <a:lvl2pPr marL="121935" indent="0">
              <a:buNone/>
              <a:defRPr sz="373"/>
            </a:lvl2pPr>
            <a:lvl3pPr marL="243870" indent="0">
              <a:buNone/>
              <a:defRPr sz="320"/>
            </a:lvl3pPr>
            <a:lvl4pPr marL="365806" indent="0">
              <a:buNone/>
              <a:defRPr sz="267"/>
            </a:lvl4pPr>
            <a:lvl5pPr marL="487741" indent="0">
              <a:buNone/>
              <a:defRPr sz="267"/>
            </a:lvl5pPr>
            <a:lvl6pPr marL="609676" indent="0">
              <a:buNone/>
              <a:defRPr sz="267"/>
            </a:lvl6pPr>
            <a:lvl7pPr marL="731611" indent="0">
              <a:buNone/>
              <a:defRPr sz="267"/>
            </a:lvl7pPr>
            <a:lvl8pPr marL="853547" indent="0">
              <a:buNone/>
              <a:defRPr sz="267"/>
            </a:lvl8pPr>
            <a:lvl9pPr marL="975482" indent="0">
              <a:buNone/>
              <a:defRPr sz="26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0826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164" y="121920"/>
            <a:ext cx="1887781" cy="426720"/>
          </a:xfrm>
        </p:spPr>
        <p:txBody>
          <a:bodyPr anchor="b"/>
          <a:lstStyle>
            <a:lvl1pPr>
              <a:defRPr sz="85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8336" y="263314"/>
            <a:ext cx="2963138" cy="1299633"/>
          </a:xfrm>
        </p:spPr>
        <p:txBody>
          <a:bodyPr anchor="t"/>
          <a:lstStyle>
            <a:lvl1pPr marL="0" indent="0">
              <a:buNone/>
              <a:defRPr sz="853"/>
            </a:lvl1pPr>
            <a:lvl2pPr marL="121935" indent="0">
              <a:buNone/>
              <a:defRPr sz="747"/>
            </a:lvl2pPr>
            <a:lvl3pPr marL="243870" indent="0">
              <a:buNone/>
              <a:defRPr sz="640"/>
            </a:lvl3pPr>
            <a:lvl4pPr marL="365806" indent="0">
              <a:buNone/>
              <a:defRPr sz="533"/>
            </a:lvl4pPr>
            <a:lvl5pPr marL="487741" indent="0">
              <a:buNone/>
              <a:defRPr sz="533"/>
            </a:lvl5pPr>
            <a:lvl6pPr marL="609676" indent="0">
              <a:buNone/>
              <a:defRPr sz="533"/>
            </a:lvl6pPr>
            <a:lvl7pPr marL="731611" indent="0">
              <a:buNone/>
              <a:defRPr sz="533"/>
            </a:lvl7pPr>
            <a:lvl8pPr marL="853547" indent="0">
              <a:buNone/>
              <a:defRPr sz="533"/>
            </a:lvl8pPr>
            <a:lvl9pPr marL="975482" indent="0">
              <a:buNone/>
              <a:defRPr sz="533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164" y="548640"/>
            <a:ext cx="1887781" cy="1016423"/>
          </a:xfrm>
        </p:spPr>
        <p:txBody>
          <a:bodyPr/>
          <a:lstStyle>
            <a:lvl1pPr marL="0" indent="0">
              <a:buNone/>
              <a:defRPr sz="427"/>
            </a:lvl1pPr>
            <a:lvl2pPr marL="121935" indent="0">
              <a:buNone/>
              <a:defRPr sz="373"/>
            </a:lvl2pPr>
            <a:lvl3pPr marL="243870" indent="0">
              <a:buNone/>
              <a:defRPr sz="320"/>
            </a:lvl3pPr>
            <a:lvl4pPr marL="365806" indent="0">
              <a:buNone/>
              <a:defRPr sz="267"/>
            </a:lvl4pPr>
            <a:lvl5pPr marL="487741" indent="0">
              <a:buNone/>
              <a:defRPr sz="267"/>
            </a:lvl5pPr>
            <a:lvl6pPr marL="609676" indent="0">
              <a:buNone/>
              <a:defRPr sz="267"/>
            </a:lvl6pPr>
            <a:lvl7pPr marL="731611" indent="0">
              <a:buNone/>
              <a:defRPr sz="267"/>
            </a:lvl7pPr>
            <a:lvl8pPr marL="853547" indent="0">
              <a:buNone/>
              <a:defRPr sz="267"/>
            </a:lvl8pPr>
            <a:lvl9pPr marL="975482" indent="0">
              <a:buNone/>
              <a:defRPr sz="26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92440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402" y="97367"/>
            <a:ext cx="5048310" cy="3534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402" y="486833"/>
            <a:ext cx="5048310" cy="11603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402" y="1695027"/>
            <a:ext cx="131695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844" y="1695027"/>
            <a:ext cx="1975426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3761" y="1695027"/>
            <a:ext cx="131695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20663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243870" rtl="0" eaLnBrk="1" latinLnBrk="0" hangingPunct="1">
        <a:lnSpc>
          <a:spcPct val="90000"/>
        </a:lnSpc>
        <a:spcBef>
          <a:spcPct val="0"/>
        </a:spcBef>
        <a:buNone/>
        <a:defRPr sz="117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68" indent="-60968" algn="l" defTabSz="24387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747" kern="1200">
          <a:solidFill>
            <a:schemeClr val="tx1"/>
          </a:solidFill>
          <a:latin typeface="+mn-lt"/>
          <a:ea typeface="+mn-ea"/>
          <a:cs typeface="+mn-cs"/>
        </a:defRPr>
      </a:lvl1pPr>
      <a:lvl2pPr marL="182903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640" kern="1200">
          <a:solidFill>
            <a:schemeClr val="tx1"/>
          </a:solidFill>
          <a:latin typeface="+mn-lt"/>
          <a:ea typeface="+mn-ea"/>
          <a:cs typeface="+mn-cs"/>
        </a:defRPr>
      </a:lvl2pPr>
      <a:lvl3pPr marL="304838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533" kern="1200">
          <a:solidFill>
            <a:schemeClr val="tx1"/>
          </a:solidFill>
          <a:latin typeface="+mn-lt"/>
          <a:ea typeface="+mn-ea"/>
          <a:cs typeface="+mn-cs"/>
        </a:defRPr>
      </a:lvl3pPr>
      <a:lvl4pPr marL="426773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4pPr>
      <a:lvl5pPr marL="548709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5pPr>
      <a:lvl6pPr marL="670644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6pPr>
      <a:lvl7pPr marL="792579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7pPr>
      <a:lvl8pPr marL="914514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8pPr>
      <a:lvl9pPr marL="1036450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1pPr>
      <a:lvl2pPr marL="121935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2pPr>
      <a:lvl3pPr marL="243870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3pPr>
      <a:lvl4pPr marL="365806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4pPr>
      <a:lvl5pPr marL="487741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5pPr>
      <a:lvl6pPr marL="609676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6pPr>
      <a:lvl7pPr marL="731611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7pPr>
      <a:lvl8pPr marL="853547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8pPr>
      <a:lvl9pPr marL="975482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4DCFB27-24EF-EFE9-2E55-4118F4A719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93" t="18163" r="10424" b="622"/>
          <a:stretch/>
        </p:blipFill>
        <p:spPr>
          <a:xfrm>
            <a:off x="0" y="-1"/>
            <a:ext cx="2713162" cy="1869185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0B30C08-5BA1-C9A0-19CF-950C34AFD590}"/>
              </a:ext>
            </a:extLst>
          </p:cNvPr>
          <p:cNvSpPr/>
          <p:nvPr/>
        </p:nvSpPr>
        <p:spPr>
          <a:xfrm>
            <a:off x="0" y="914153"/>
            <a:ext cx="2713162" cy="914646"/>
          </a:xfrm>
          <a:prstGeom prst="rect">
            <a:avLst/>
          </a:prstGeom>
          <a:solidFill>
            <a:srgbClr val="0B438C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9B978561-219B-C2CB-3FE6-E353E2AE85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861" y="1374168"/>
            <a:ext cx="1326516" cy="338554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53A5FF36-77C7-AB00-9926-455D4603B240}"/>
              </a:ext>
            </a:extLst>
          </p:cNvPr>
          <p:cNvSpPr txBox="1"/>
          <p:nvPr/>
        </p:nvSpPr>
        <p:spPr>
          <a:xfrm>
            <a:off x="48551" y="914153"/>
            <a:ext cx="10438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solidFill>
                  <a:schemeClr val="bg1"/>
                </a:solidFill>
                <a:latin typeface="HP Simplified" panose="020B0606020204020204" pitchFamily="34" charset="77"/>
              </a:rPr>
              <a:t>FACULTAD DE</a:t>
            </a:r>
            <a:endParaRPr lang="es-ES" sz="12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83D978-E908-CA38-150F-00E315A6AF71}"/>
              </a:ext>
            </a:extLst>
          </p:cNvPr>
          <p:cNvSpPr txBox="1"/>
          <p:nvPr/>
        </p:nvSpPr>
        <p:spPr>
          <a:xfrm>
            <a:off x="48551" y="1052653"/>
            <a:ext cx="25603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solidFill>
                  <a:schemeClr val="bg1"/>
                </a:solidFill>
                <a:latin typeface="HP Simplified" panose="020B0606020204020204" pitchFamily="34" charset="77"/>
              </a:rPr>
              <a:t>CIENCIAS EXPERIMENTALES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8474990-B0BA-63EA-4207-870227CE361B}"/>
              </a:ext>
            </a:extLst>
          </p:cNvPr>
          <p:cNvSpPr txBox="1"/>
          <p:nvPr/>
        </p:nvSpPr>
        <p:spPr>
          <a:xfrm>
            <a:off x="2828471" y="113934"/>
            <a:ext cx="28741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Lorem</a:t>
            </a:r>
            <a:r>
              <a:rPr lang="es-ES" sz="16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</a:t>
            </a:r>
            <a:r>
              <a:rPr lang="es-ES" sz="16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ipsum</a:t>
            </a:r>
            <a:r>
              <a:rPr lang="es-ES" sz="16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dolor </a:t>
            </a:r>
            <a:r>
              <a:rPr lang="es-ES" sz="16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sit</a:t>
            </a:r>
            <a:r>
              <a:rPr lang="es-ES" sz="16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</a:t>
            </a:r>
            <a:r>
              <a:rPr lang="es-ES" sz="16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amet</a:t>
            </a:r>
            <a:r>
              <a:rPr lang="es-ES" sz="16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, </a:t>
            </a:r>
            <a:r>
              <a:rPr lang="es-ES" sz="16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consectetur</a:t>
            </a:r>
            <a:r>
              <a:rPr lang="es-ES" sz="16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</a:t>
            </a:r>
            <a:r>
              <a:rPr lang="es-ES" sz="16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adipiscing</a:t>
            </a:r>
            <a:r>
              <a:rPr lang="es-ES" sz="16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</a:t>
            </a:r>
            <a:r>
              <a:rPr lang="es-ES" sz="16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elit</a:t>
            </a:r>
            <a:r>
              <a:rPr lang="es-ES" sz="16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, sed do </a:t>
            </a:r>
            <a:r>
              <a:rPr lang="es-ES" sz="16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eiusmod</a:t>
            </a:r>
            <a:r>
              <a:rPr lang="es-ES" sz="16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</a:t>
            </a:r>
            <a:r>
              <a:rPr lang="es-ES" sz="16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tempor</a:t>
            </a:r>
            <a:r>
              <a:rPr lang="es-ES" sz="16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</a:t>
            </a:r>
            <a:r>
              <a:rPr lang="es-ES" sz="16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incididunt</a:t>
            </a:r>
            <a:endParaRPr lang="es-ES" sz="1600" b="1" dirty="0">
              <a:solidFill>
                <a:srgbClr val="0B438C"/>
              </a:solidFill>
              <a:latin typeface="HP Simplified" panose="020B0606020204020204" pitchFamily="34" charset="77"/>
            </a:endParaRPr>
          </a:p>
          <a:p>
            <a:endParaRPr lang="es-ES" sz="1600" b="1" dirty="0">
              <a:solidFill>
                <a:srgbClr val="0B438C"/>
              </a:solidFill>
              <a:latin typeface="HP Simplified" panose="020B0606020204020204" pitchFamily="34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4965103-0B04-B467-4A74-FF89216A7B8D}"/>
              </a:ext>
            </a:extLst>
          </p:cNvPr>
          <p:cNvSpPr txBox="1"/>
          <p:nvPr/>
        </p:nvSpPr>
        <p:spPr>
          <a:xfrm>
            <a:off x="2828472" y="1127947"/>
            <a:ext cx="2820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DÍA Y FECHA</a:t>
            </a:r>
          </a:p>
          <a:p>
            <a:r>
              <a:rPr lang="es-ES" sz="8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HORA</a:t>
            </a:r>
          </a:p>
          <a:p>
            <a:r>
              <a:rPr lang="es-ES" sz="8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LUGAR</a:t>
            </a:r>
          </a:p>
          <a:p>
            <a:r>
              <a:rPr lang="es-ES" sz="800" b="1">
                <a:solidFill>
                  <a:srgbClr val="0B438C"/>
                </a:solidFill>
                <a:latin typeface="HP Simplified" panose="020B0606020204020204" pitchFamily="34" charset="77"/>
              </a:rPr>
              <a:t>CAMPUS LAS LAGUNILLAS</a:t>
            </a:r>
            <a:endParaRPr lang="es-ES" sz="800" b="1" dirty="0">
              <a:solidFill>
                <a:srgbClr val="0B438C"/>
              </a:solidFill>
              <a:latin typeface="HP Simplified" panose="020B0606020204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6721987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</TotalTime>
  <Words>27</Words>
  <Application>Microsoft Macintosh PowerPoint</Application>
  <PresentationFormat>Personalizado</PresentationFormat>
  <Paragraphs>7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HP Simplified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Microsoft Office User</cp:lastModifiedBy>
  <cp:revision>3</cp:revision>
  <dcterms:created xsi:type="dcterms:W3CDTF">2023-03-13T07:06:04Z</dcterms:created>
  <dcterms:modified xsi:type="dcterms:W3CDTF">2023-03-13T10:23:30Z</dcterms:modified>
</cp:coreProperties>
</file>