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2"/>
    <p:restoredTop sz="94703"/>
  </p:normalViewPr>
  <p:slideViewPr>
    <p:cSldViewPr snapToGrid="0">
      <p:cViewPr varScale="1">
        <p:scale>
          <a:sx n="135" d="100"/>
          <a:sy n="135" d="100"/>
        </p:scale>
        <p:origin x="1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13/3/23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9" t="1134" r="4427" b="215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3972"/>
            <a:ext cx="5145088" cy="1645924"/>
          </a:xfrm>
          <a:prstGeom prst="rect">
            <a:avLst/>
          </a:prstGeom>
          <a:solidFill>
            <a:srgbClr val="0B438C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CE9803-BD1A-18E5-F6A3-BA749FE97B68}"/>
              </a:ext>
            </a:extLst>
          </p:cNvPr>
          <p:cNvSpPr txBox="1"/>
          <p:nvPr/>
        </p:nvSpPr>
        <p:spPr>
          <a:xfrm>
            <a:off x="273334" y="1105983"/>
            <a:ext cx="4555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EXPERIMENTALES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4" y="672008"/>
            <a:ext cx="250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B438C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0B438C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Sed ut </a:t>
            </a:r>
            <a:r>
              <a:rPr lang="es-ES" sz="1200" dirty="0" err="1">
                <a:latin typeface="HP Simplified" panose="020B0606020204020204" pitchFamily="34" charset="77"/>
              </a:rPr>
              <a:t>perspiciatis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unde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omnis</a:t>
            </a:r>
            <a:r>
              <a:rPr lang="es-ES" sz="1200" dirty="0">
                <a:latin typeface="HP Simplified" panose="020B0606020204020204" pitchFamily="34" charset="77"/>
              </a:rPr>
              <a:t> iste </a:t>
            </a:r>
            <a:r>
              <a:rPr lang="es-ES" sz="1200" dirty="0" err="1">
                <a:latin typeface="HP Simplified" panose="020B0606020204020204" pitchFamily="34" charset="77"/>
              </a:rPr>
              <a:t>natus</a:t>
            </a:r>
            <a:r>
              <a:rPr lang="es-ES" sz="1200" dirty="0">
                <a:latin typeface="HP Simplified" panose="020B0606020204020204" pitchFamily="34" charset="77"/>
              </a:rPr>
              <a:t> error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accusantium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doloremque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laudantium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totam</a:t>
            </a:r>
            <a:r>
              <a:rPr lang="es-ES" sz="1200" dirty="0">
                <a:latin typeface="HP Simplified" panose="020B0606020204020204" pitchFamily="34" charset="77"/>
              </a:rPr>
              <a:t> rem </a:t>
            </a:r>
            <a:r>
              <a:rPr lang="es-ES" sz="1200" dirty="0" err="1">
                <a:latin typeface="HP Simplified" panose="020B0606020204020204" pitchFamily="34" charset="77"/>
              </a:rPr>
              <a:t>aperiam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eaque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quae</a:t>
            </a:r>
            <a:r>
              <a:rPr lang="es-ES" sz="1200" dirty="0">
                <a:latin typeface="HP Simplified" panose="020B0606020204020204" pitchFamily="34" charset="77"/>
              </a:rPr>
              <a:t> ab illo inventore veritatis et </a:t>
            </a:r>
            <a:r>
              <a:rPr lang="es-ES" sz="1200" dirty="0" err="1">
                <a:latin typeface="HP Simplified" panose="020B0606020204020204" pitchFamily="34" charset="77"/>
              </a:rPr>
              <a:t>quasi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architecto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beatae</a:t>
            </a:r>
            <a:r>
              <a:rPr lang="es-ES" sz="1200" dirty="0">
                <a:latin typeface="HP Simplified" panose="020B0606020204020204" pitchFamily="34" charset="77"/>
              </a:rPr>
              <a:t> vitae dicta sunt </a:t>
            </a:r>
            <a:r>
              <a:rPr lang="es-ES" sz="1200" dirty="0" err="1">
                <a:latin typeface="HP Simplified" panose="020B0606020204020204" pitchFamily="34" charset="77"/>
              </a:rPr>
              <a:t>explicabo</a:t>
            </a:r>
            <a:r>
              <a:rPr lang="es-ES" sz="1200" dirty="0">
                <a:latin typeface="HP Simplified" panose="020B0606020204020204" pitchFamily="34" charset="77"/>
              </a:rPr>
              <a:t>. Nemo </a:t>
            </a:r>
            <a:r>
              <a:rPr lang="es-ES" sz="1200" dirty="0" err="1">
                <a:latin typeface="HP Simplified" panose="020B0606020204020204" pitchFamily="34" charset="77"/>
              </a:rPr>
              <a:t>enim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quia </a:t>
            </a:r>
            <a:r>
              <a:rPr lang="es-ES" sz="1200" dirty="0" err="1">
                <a:latin typeface="HP Simplified" panose="020B0606020204020204" pitchFamily="34" charset="77"/>
              </a:rPr>
              <a:t>voluptas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aspernatur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odit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aut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fugit</a:t>
            </a:r>
            <a:r>
              <a:rPr lang="es-ES" sz="1200" dirty="0">
                <a:latin typeface="HP Simplified" panose="020B0606020204020204" pitchFamily="34" charset="77"/>
              </a:rPr>
              <a:t>, sed quia </a:t>
            </a:r>
            <a:r>
              <a:rPr lang="es-ES" sz="1200" dirty="0" err="1">
                <a:latin typeface="HP Simplified" panose="020B0606020204020204" pitchFamily="34" charset="77"/>
              </a:rPr>
              <a:t>consequuntur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magni</a:t>
            </a:r>
            <a:r>
              <a:rPr lang="es-ES" sz="1200" dirty="0">
                <a:latin typeface="HP Simplified" panose="020B0606020204020204" pitchFamily="34" charset="77"/>
              </a:rPr>
              <a:t> dolores </a:t>
            </a:r>
            <a:r>
              <a:rPr lang="es-ES" sz="1200" dirty="0" err="1">
                <a:latin typeface="HP Simplified" panose="020B0606020204020204" pitchFamily="34" charset="77"/>
              </a:rPr>
              <a:t>eos</a:t>
            </a:r>
            <a:r>
              <a:rPr lang="es-ES" sz="1200" dirty="0">
                <a:latin typeface="HP Simplified" panose="020B0606020204020204" pitchFamily="34" charset="77"/>
              </a:rPr>
              <a:t> qui </a:t>
            </a:r>
            <a:r>
              <a:rPr lang="es-ES" sz="1200" dirty="0" err="1">
                <a:latin typeface="HP Simplified" panose="020B0606020204020204" pitchFamily="34" charset="77"/>
              </a:rPr>
              <a:t>ratione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voluptatem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sequi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nesciunt</a:t>
            </a:r>
            <a:r>
              <a:rPr lang="es-ES" sz="1200" dirty="0">
                <a:latin typeface="HP Simplified" panose="020B0606020204020204" pitchFamily="34" charset="77"/>
              </a:rPr>
              <a:t>. Neque porro </a:t>
            </a:r>
            <a:r>
              <a:rPr lang="es-ES" sz="1200" dirty="0" err="1">
                <a:latin typeface="HP Simplified" panose="020B0606020204020204" pitchFamily="34" charset="77"/>
              </a:rPr>
              <a:t>quisquam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est</a:t>
            </a:r>
            <a:r>
              <a:rPr lang="es-ES" sz="1200" dirty="0">
                <a:latin typeface="HP Simplified" panose="020B0606020204020204" pitchFamily="34" charset="77"/>
              </a:rPr>
              <a:t>, qui </a:t>
            </a:r>
            <a:r>
              <a:rPr lang="es-ES" sz="1200" dirty="0" err="1">
                <a:latin typeface="HP Simplified" panose="020B0606020204020204" pitchFamily="34" charset="77"/>
              </a:rPr>
              <a:t>dolorem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ipsum</a:t>
            </a:r>
            <a:r>
              <a:rPr lang="es-ES" sz="1200" dirty="0">
                <a:latin typeface="HP Simplified" panose="020B0606020204020204" pitchFamily="34" charset="77"/>
              </a:rPr>
              <a:t> quia dolor </a:t>
            </a:r>
            <a:r>
              <a:rPr lang="es-ES" sz="1200" dirty="0" err="1">
                <a:latin typeface="HP Simplified" panose="020B0606020204020204" pitchFamily="34" charset="77"/>
              </a:rPr>
              <a:t>sit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amet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consectetur</a:t>
            </a:r>
            <a:r>
              <a:rPr lang="es-ES" sz="1200" dirty="0">
                <a:latin typeface="HP Simplified" panose="020B0606020204020204" pitchFamily="34" charset="77"/>
              </a:rPr>
              <a:t>, </a:t>
            </a:r>
            <a:r>
              <a:rPr lang="es-ES" sz="1200" dirty="0" err="1">
                <a:latin typeface="HP Simplified" panose="020B0606020204020204" pitchFamily="34" charset="77"/>
              </a:rPr>
              <a:t>adipisci</a:t>
            </a:r>
            <a:r>
              <a:rPr lang="es-ES" sz="1200" dirty="0">
                <a:latin typeface="HP Simplified" panose="020B0606020204020204" pitchFamily="34" charset="77"/>
              </a:rPr>
              <a:t> </a:t>
            </a:r>
            <a:r>
              <a:rPr lang="es-ES" sz="1200" dirty="0" err="1">
                <a:latin typeface="HP Simplified" panose="020B0606020204020204" pitchFamily="34" charset="77"/>
              </a:rPr>
              <a:t>velit</a:t>
            </a:r>
            <a:r>
              <a:rPr lang="es-ES" sz="1200" dirty="0">
                <a:latin typeface="HP Simplified" panose="020B0606020204020204" pitchFamily="34" charset="77"/>
              </a:rPr>
              <a:t>, sed quia.</a:t>
            </a:r>
          </a:p>
          <a:p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0B4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919FB8D-3279-1ADE-CF38-50AB1D8AE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395" y="8381667"/>
            <a:ext cx="2299675" cy="58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107</Words>
  <Application>Microsoft Macintosh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HP Simplified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</cp:revision>
  <dcterms:created xsi:type="dcterms:W3CDTF">2023-03-13T07:06:04Z</dcterms:created>
  <dcterms:modified xsi:type="dcterms:W3CDTF">2023-03-13T10:24:48Z</dcterms:modified>
</cp:coreProperties>
</file>