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4878388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83"/>
    <p:restoredTop sz="94694"/>
  </p:normalViewPr>
  <p:slideViewPr>
    <p:cSldViewPr snapToGrid="0">
      <p:cViewPr varScale="1">
        <p:scale>
          <a:sx n="163" d="100"/>
          <a:sy n="163" d="100"/>
        </p:scale>
        <p:origin x="439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879" y="1063907"/>
            <a:ext cx="4146630" cy="2263246"/>
          </a:xfrm>
        </p:spPr>
        <p:txBody>
          <a:bodyPr anchor="b"/>
          <a:lstStyle>
            <a:lvl1pPr algn="ctr"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799" y="3414432"/>
            <a:ext cx="3658791" cy="1569525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916" indent="0" algn="ctr">
              <a:buNone/>
              <a:defRPr sz="1067"/>
            </a:lvl2pPr>
            <a:lvl3pPr marL="487832" indent="0" algn="ctr">
              <a:buNone/>
              <a:defRPr sz="960"/>
            </a:lvl3pPr>
            <a:lvl4pPr marL="731749" indent="0" algn="ctr">
              <a:buNone/>
              <a:defRPr sz="854"/>
            </a:lvl4pPr>
            <a:lvl5pPr marL="975665" indent="0" algn="ctr">
              <a:buNone/>
              <a:defRPr sz="854"/>
            </a:lvl5pPr>
            <a:lvl6pPr marL="1219581" indent="0" algn="ctr">
              <a:buNone/>
              <a:defRPr sz="854"/>
            </a:lvl6pPr>
            <a:lvl7pPr marL="1463497" indent="0" algn="ctr">
              <a:buNone/>
              <a:defRPr sz="854"/>
            </a:lvl7pPr>
            <a:lvl8pPr marL="1707413" indent="0" algn="ctr">
              <a:buNone/>
              <a:defRPr sz="854"/>
            </a:lvl8pPr>
            <a:lvl9pPr marL="1951330" indent="0" algn="ctr">
              <a:buNone/>
              <a:defRPr sz="85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208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363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491097" y="346108"/>
            <a:ext cx="1051902" cy="550913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5390" y="346108"/>
            <a:ext cx="3094727" cy="550913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807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804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848" y="1620691"/>
            <a:ext cx="4207610" cy="2704157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848" y="4350430"/>
            <a:ext cx="4207610" cy="1422052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/>
                </a:solidFill>
              </a:defRPr>
            </a:lvl1pPr>
            <a:lvl2pPr marL="24391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832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749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4pPr>
            <a:lvl5pPr marL="975665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5pPr>
            <a:lvl6pPr marL="1219581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6pPr>
            <a:lvl7pPr marL="1463497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7pPr>
            <a:lvl8pPr marL="1707413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8pPr>
            <a:lvl9pPr marL="1951330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75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389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69684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9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4" y="346110"/>
            <a:ext cx="4207610" cy="125652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025" y="1593603"/>
            <a:ext cx="2063786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025" y="2374602"/>
            <a:ext cx="2063786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69684" y="1593603"/>
            <a:ext cx="2073950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69684" y="2374602"/>
            <a:ext cx="2073950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1538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23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658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3950" y="935998"/>
            <a:ext cx="2469684" cy="4619791"/>
          </a:xfrm>
        </p:spPr>
        <p:txBody>
          <a:bodyPr/>
          <a:lstStyle>
            <a:lvl1pPr>
              <a:defRPr sz="1707"/>
            </a:lvl1pPr>
            <a:lvl2pPr>
              <a:defRPr sz="1494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5567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73950" y="935998"/>
            <a:ext cx="2469684" cy="4619791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916" indent="0">
              <a:buNone/>
              <a:defRPr sz="1494"/>
            </a:lvl2pPr>
            <a:lvl3pPr marL="487832" indent="0">
              <a:buNone/>
              <a:defRPr sz="1280"/>
            </a:lvl3pPr>
            <a:lvl4pPr marL="731749" indent="0">
              <a:buNone/>
              <a:defRPr sz="1067"/>
            </a:lvl4pPr>
            <a:lvl5pPr marL="975665" indent="0">
              <a:buNone/>
              <a:defRPr sz="1067"/>
            </a:lvl5pPr>
            <a:lvl6pPr marL="1219581" indent="0">
              <a:buNone/>
              <a:defRPr sz="1067"/>
            </a:lvl6pPr>
            <a:lvl7pPr marL="1463497" indent="0">
              <a:buNone/>
              <a:defRPr sz="1067"/>
            </a:lvl7pPr>
            <a:lvl8pPr marL="1707413" indent="0">
              <a:buNone/>
              <a:defRPr sz="1067"/>
            </a:lvl8pPr>
            <a:lvl9pPr marL="1951330" indent="0">
              <a:buNone/>
              <a:defRPr sz="106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4807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89" y="346110"/>
            <a:ext cx="4207610" cy="125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389" y="1730541"/>
            <a:ext cx="4207610" cy="41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5389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15966" y="6025292"/>
            <a:ext cx="1646456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45362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719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7832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58" indent="-121958" algn="l" defTabSz="487832" rtl="0" eaLnBrk="1" latinLnBrk="0" hangingPunct="1">
        <a:lnSpc>
          <a:spcPct val="90000"/>
        </a:lnSpc>
        <a:spcBef>
          <a:spcPts val="534"/>
        </a:spcBef>
        <a:buFont typeface="Arial" panose="020B0604020202020204" pitchFamily="34" charset="0"/>
        <a:buChar char="•"/>
        <a:defRPr sz="1494" kern="1200">
          <a:solidFill>
            <a:schemeClr val="tx1"/>
          </a:solidFill>
          <a:latin typeface="+mn-lt"/>
          <a:ea typeface="+mn-ea"/>
          <a:cs typeface="+mn-cs"/>
        </a:defRPr>
      </a:lvl1pPr>
      <a:lvl2pPr marL="365874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791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707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623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539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5455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9372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3288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916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832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749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665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581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3497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7413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133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86" b="1820"/>
          <a:stretch/>
        </p:blipFill>
        <p:spPr>
          <a:xfrm>
            <a:off x="0" y="1"/>
            <a:ext cx="4878388" cy="229916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1468163"/>
            <a:ext cx="4878387" cy="830998"/>
          </a:xfrm>
          <a:prstGeom prst="rect">
            <a:avLst/>
          </a:prstGeom>
          <a:solidFill>
            <a:srgbClr val="F49100">
              <a:alpha val="865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04403" y="1640721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193506" y="1913169"/>
            <a:ext cx="4426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HP Simplified" panose="020B0606020204020204" pitchFamily="34" charset="77"/>
              </a:rPr>
              <a:t>TRABAJO SOCIAL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193506" y="238276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rgbClr val="F49100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04403" y="3562169"/>
            <a:ext cx="4255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0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0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0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204403" y="4270055"/>
            <a:ext cx="44269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latin typeface="HP Simplified" panose="020B0606020204020204" pitchFamily="34" charset="77"/>
              </a:rPr>
              <a:t>Sed ut </a:t>
            </a:r>
            <a:r>
              <a:rPr lang="es-ES" sz="1000" dirty="0" err="1">
                <a:latin typeface="HP Simplified" panose="020B0606020204020204" pitchFamily="34" charset="77"/>
              </a:rPr>
              <a:t>perspiciatis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unde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omnis</a:t>
            </a:r>
            <a:r>
              <a:rPr lang="es-ES" sz="1000" dirty="0">
                <a:latin typeface="HP Simplified" panose="020B0606020204020204" pitchFamily="34" charset="77"/>
              </a:rPr>
              <a:t> iste </a:t>
            </a:r>
            <a:r>
              <a:rPr lang="es-ES" sz="1000" dirty="0" err="1">
                <a:latin typeface="HP Simplified" panose="020B0606020204020204" pitchFamily="34" charset="77"/>
              </a:rPr>
              <a:t>natus</a:t>
            </a:r>
            <a:r>
              <a:rPr lang="es-ES" sz="1000" dirty="0">
                <a:latin typeface="HP Simplified" panose="020B0606020204020204" pitchFamily="34" charset="77"/>
              </a:rPr>
              <a:t> error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accusantium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doloremque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laudantium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totam</a:t>
            </a:r>
            <a:r>
              <a:rPr lang="es-ES" sz="1000" dirty="0">
                <a:latin typeface="HP Simplified" panose="020B0606020204020204" pitchFamily="34" charset="77"/>
              </a:rPr>
              <a:t> rem </a:t>
            </a:r>
            <a:r>
              <a:rPr lang="es-ES" sz="1000" dirty="0" err="1">
                <a:latin typeface="HP Simplified" panose="020B0606020204020204" pitchFamily="34" charset="77"/>
              </a:rPr>
              <a:t>aperiam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eaque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quae</a:t>
            </a:r>
            <a:r>
              <a:rPr lang="es-ES" sz="10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000" dirty="0" err="1">
                <a:latin typeface="HP Simplified" panose="020B0606020204020204" pitchFamily="34" charset="77"/>
              </a:rPr>
              <a:t>quasi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architecto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beatae</a:t>
            </a:r>
            <a:r>
              <a:rPr lang="es-ES" sz="1000" dirty="0">
                <a:latin typeface="HP Simplified" panose="020B0606020204020204" pitchFamily="34" charset="77"/>
              </a:rPr>
              <a:t> vitae dicta sunt </a:t>
            </a:r>
            <a:r>
              <a:rPr lang="es-ES" sz="1000" dirty="0" err="1">
                <a:latin typeface="HP Simplified" panose="020B0606020204020204" pitchFamily="34" charset="77"/>
              </a:rPr>
              <a:t>explicabo</a:t>
            </a:r>
            <a:r>
              <a:rPr lang="es-ES" sz="1000" dirty="0">
                <a:latin typeface="HP Simplified" panose="020B0606020204020204" pitchFamily="34" charset="77"/>
              </a:rPr>
              <a:t>. Nemo </a:t>
            </a:r>
            <a:r>
              <a:rPr lang="es-ES" sz="1000" dirty="0" err="1">
                <a:latin typeface="HP Simplified" panose="020B0606020204020204" pitchFamily="34" charset="77"/>
              </a:rPr>
              <a:t>enim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quia </a:t>
            </a:r>
            <a:r>
              <a:rPr lang="es-ES" sz="1000" dirty="0" err="1">
                <a:latin typeface="HP Simplified" panose="020B0606020204020204" pitchFamily="34" charset="77"/>
              </a:rPr>
              <a:t>voluptas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aspernatur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odit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fugit</a:t>
            </a:r>
            <a:r>
              <a:rPr lang="es-ES" sz="1000" dirty="0">
                <a:latin typeface="HP Simplified" panose="020B0606020204020204" pitchFamily="34" charset="77"/>
              </a:rPr>
              <a:t>, sed quia </a:t>
            </a:r>
            <a:r>
              <a:rPr lang="es-ES" sz="1000" dirty="0" err="1">
                <a:latin typeface="HP Simplified" panose="020B0606020204020204" pitchFamily="34" charset="77"/>
              </a:rPr>
              <a:t>consequuntur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magni</a:t>
            </a:r>
            <a:r>
              <a:rPr lang="es-ES" sz="1000" dirty="0">
                <a:latin typeface="HP Simplified" panose="020B0606020204020204" pitchFamily="34" charset="77"/>
              </a:rPr>
              <a:t> dolores </a:t>
            </a:r>
            <a:r>
              <a:rPr lang="es-ES" sz="1000" dirty="0" err="1">
                <a:latin typeface="HP Simplified" panose="020B0606020204020204" pitchFamily="34" charset="77"/>
              </a:rPr>
              <a:t>eos</a:t>
            </a:r>
            <a:r>
              <a:rPr lang="es-ES" sz="1000" dirty="0">
                <a:latin typeface="HP Simplified" panose="020B0606020204020204" pitchFamily="34" charset="77"/>
              </a:rPr>
              <a:t> qui </a:t>
            </a:r>
            <a:r>
              <a:rPr lang="es-ES" sz="1000" dirty="0" err="1">
                <a:latin typeface="HP Simplified" panose="020B0606020204020204" pitchFamily="34" charset="77"/>
              </a:rPr>
              <a:t>ratione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sequi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nesciunt</a:t>
            </a:r>
            <a:r>
              <a:rPr lang="es-ES" sz="1000" dirty="0">
                <a:latin typeface="HP Simplified" panose="020B0606020204020204" pitchFamily="34" charset="77"/>
              </a:rPr>
              <a:t>. Neque porro </a:t>
            </a:r>
            <a:r>
              <a:rPr lang="es-ES" sz="1000" dirty="0" err="1">
                <a:latin typeface="HP Simplified" panose="020B0606020204020204" pitchFamily="34" charset="77"/>
              </a:rPr>
              <a:t>quisquam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est</a:t>
            </a:r>
            <a:r>
              <a:rPr lang="es-ES" sz="1000" dirty="0">
                <a:latin typeface="HP Simplified" panose="020B0606020204020204" pitchFamily="34" charset="77"/>
              </a:rPr>
              <a:t>, qui </a:t>
            </a:r>
            <a:r>
              <a:rPr lang="es-ES" sz="1000" dirty="0" err="1">
                <a:latin typeface="HP Simplified" panose="020B0606020204020204" pitchFamily="34" charset="77"/>
              </a:rPr>
              <a:t>dolorem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ipsum</a:t>
            </a:r>
            <a:r>
              <a:rPr lang="es-ES" sz="1000" dirty="0">
                <a:latin typeface="HP Simplified" panose="020B0606020204020204" pitchFamily="34" charset="77"/>
              </a:rPr>
              <a:t> quia dolor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amet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consectetur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adipisci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velit</a:t>
            </a:r>
            <a:r>
              <a:rPr lang="es-ES" sz="1000" dirty="0">
                <a:latin typeface="HP Simplified" panose="020B0606020204020204" pitchFamily="34" charset="77"/>
              </a:rPr>
              <a:t>, sed quia.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5669816"/>
            <a:ext cx="4878388" cy="830997"/>
          </a:xfrm>
          <a:prstGeom prst="rect">
            <a:avLst/>
          </a:prstGeom>
          <a:solidFill>
            <a:srgbClr val="F4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89B8AC2-7FE5-496C-C8F2-A89211196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603" y="5753627"/>
            <a:ext cx="1329181" cy="55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107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9</cp:revision>
  <dcterms:created xsi:type="dcterms:W3CDTF">2023-03-13T07:06:04Z</dcterms:created>
  <dcterms:modified xsi:type="dcterms:W3CDTF">2023-03-24T11:49:57Z</dcterms:modified>
</cp:coreProperties>
</file>