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7"/>
    <p:restoredTop sz="94680"/>
  </p:normalViewPr>
  <p:slideViewPr>
    <p:cSldViewPr snapToGrid="0">
      <p:cViewPr varScale="1">
        <p:scale>
          <a:sx n="204" d="100"/>
          <a:sy n="204" d="100"/>
        </p:scale>
        <p:origin x="88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5560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0492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7330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1841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3758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760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10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5745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4832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6579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1719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5098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29" r="34257" b="1699"/>
          <a:stretch/>
        </p:blipFill>
        <p:spPr>
          <a:xfrm>
            <a:off x="0" y="0"/>
            <a:ext cx="4321628" cy="51435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1" y="3039414"/>
            <a:ext cx="4321627" cy="2104086"/>
          </a:xfrm>
          <a:prstGeom prst="rect">
            <a:avLst/>
          </a:prstGeom>
          <a:solidFill>
            <a:srgbClr val="F4910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212499" y="3101449"/>
            <a:ext cx="1911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36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212501" y="3337733"/>
            <a:ext cx="34435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HP Simplified" panose="020B0606020204020204" pitchFamily="34" charset="77"/>
              </a:rPr>
              <a:t>TRABAJO SOCIAL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4534125" y="500258"/>
            <a:ext cx="4397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rgbClr val="F49100"/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4534125" y="1914357"/>
            <a:ext cx="4397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2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2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2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4534125" y="2959124"/>
            <a:ext cx="43216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HP Simplified" panose="020B0606020204020204" pitchFamily="34" charset="77"/>
              </a:rPr>
              <a:t>Sed ut </a:t>
            </a:r>
            <a:r>
              <a:rPr lang="es-ES" sz="1200" dirty="0" err="1">
                <a:latin typeface="HP Simplified" panose="020B0606020204020204" pitchFamily="34" charset="77"/>
              </a:rPr>
              <a:t>perspiciatis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unde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omnis</a:t>
            </a:r>
            <a:r>
              <a:rPr lang="es-ES" sz="1200" dirty="0">
                <a:latin typeface="HP Simplified" panose="020B0606020204020204" pitchFamily="34" charset="77"/>
              </a:rPr>
              <a:t> iste </a:t>
            </a:r>
            <a:r>
              <a:rPr lang="es-ES" sz="1200" dirty="0" err="1">
                <a:latin typeface="HP Simplified" panose="020B0606020204020204" pitchFamily="34" charset="77"/>
              </a:rPr>
              <a:t>natus</a:t>
            </a:r>
            <a:r>
              <a:rPr lang="es-ES" sz="1200" dirty="0">
                <a:latin typeface="HP Simplified" panose="020B0606020204020204" pitchFamily="34" charset="77"/>
              </a:rPr>
              <a:t> error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accusantium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doloremque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laudantium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totam</a:t>
            </a:r>
            <a:r>
              <a:rPr lang="es-ES" sz="1200" dirty="0">
                <a:latin typeface="HP Simplified" panose="020B0606020204020204" pitchFamily="34" charset="77"/>
              </a:rPr>
              <a:t> rem </a:t>
            </a:r>
            <a:r>
              <a:rPr lang="es-ES" sz="1200" dirty="0" err="1">
                <a:latin typeface="HP Simplified" panose="020B0606020204020204" pitchFamily="34" charset="77"/>
              </a:rPr>
              <a:t>aperiam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eaque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ipsa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quae</a:t>
            </a:r>
            <a:r>
              <a:rPr lang="es-ES" sz="1200" dirty="0">
                <a:latin typeface="HP Simplified" panose="020B0606020204020204" pitchFamily="34" charset="77"/>
              </a:rPr>
              <a:t> ab illo inventore veritatis et </a:t>
            </a:r>
            <a:r>
              <a:rPr lang="es-ES" sz="1200" dirty="0" err="1">
                <a:latin typeface="HP Simplified" panose="020B0606020204020204" pitchFamily="34" charset="77"/>
              </a:rPr>
              <a:t>quasi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architecto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beatae</a:t>
            </a:r>
            <a:r>
              <a:rPr lang="es-ES" sz="1200" dirty="0">
                <a:latin typeface="HP Simplified" panose="020B0606020204020204" pitchFamily="34" charset="77"/>
              </a:rPr>
              <a:t> vitae dicta sunt </a:t>
            </a:r>
            <a:r>
              <a:rPr lang="es-ES" sz="1200" dirty="0" err="1">
                <a:latin typeface="HP Simplified" panose="020B0606020204020204" pitchFamily="34" charset="77"/>
              </a:rPr>
              <a:t>explicabo</a:t>
            </a:r>
            <a:r>
              <a:rPr lang="es-ES" sz="1200" dirty="0">
                <a:latin typeface="HP Simplified" panose="020B0606020204020204" pitchFamily="34" charset="77"/>
              </a:rPr>
              <a:t>. Nemo </a:t>
            </a:r>
            <a:r>
              <a:rPr lang="es-ES" sz="1200" dirty="0" err="1">
                <a:latin typeface="HP Simplified" panose="020B0606020204020204" pitchFamily="34" charset="77"/>
              </a:rPr>
              <a:t>enim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ipsam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quia </a:t>
            </a:r>
            <a:r>
              <a:rPr lang="es-ES" sz="1200" dirty="0" err="1">
                <a:latin typeface="HP Simplified" panose="020B0606020204020204" pitchFamily="34" charset="77"/>
              </a:rPr>
              <a:t>voluptas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aspernatur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aut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odit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aut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fugit</a:t>
            </a:r>
            <a:r>
              <a:rPr lang="es-ES" sz="1200" dirty="0">
                <a:latin typeface="HP Simplified" panose="020B0606020204020204" pitchFamily="34" charset="77"/>
              </a:rPr>
              <a:t>, sed quia </a:t>
            </a:r>
            <a:r>
              <a:rPr lang="es-ES" sz="1200" dirty="0" err="1">
                <a:latin typeface="HP Simplified" panose="020B0606020204020204" pitchFamily="34" charset="77"/>
              </a:rPr>
              <a:t>consequuntur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magni</a:t>
            </a:r>
            <a:r>
              <a:rPr lang="es-ES" sz="1200" dirty="0">
                <a:latin typeface="HP Simplified" panose="020B0606020204020204" pitchFamily="34" charset="77"/>
              </a:rPr>
              <a:t> dolores </a:t>
            </a:r>
            <a:r>
              <a:rPr lang="es-ES" sz="1200" dirty="0" err="1">
                <a:latin typeface="HP Simplified" panose="020B0606020204020204" pitchFamily="34" charset="77"/>
              </a:rPr>
              <a:t>eos</a:t>
            </a:r>
            <a:r>
              <a:rPr lang="es-ES" sz="1200" dirty="0">
                <a:latin typeface="HP Simplified" panose="020B0606020204020204" pitchFamily="34" charset="77"/>
              </a:rPr>
              <a:t> qui </a:t>
            </a:r>
            <a:r>
              <a:rPr lang="es-ES" sz="1200" dirty="0" err="1">
                <a:latin typeface="HP Simplified" panose="020B0606020204020204" pitchFamily="34" charset="77"/>
              </a:rPr>
              <a:t>ratione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sequi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nesciunt</a:t>
            </a:r>
            <a:r>
              <a:rPr lang="es-ES" sz="1200" dirty="0">
                <a:latin typeface="HP Simplified" panose="020B0606020204020204" pitchFamily="34" charset="77"/>
              </a:rPr>
              <a:t>. Neque porro </a:t>
            </a:r>
            <a:r>
              <a:rPr lang="es-ES" sz="1200" dirty="0" err="1">
                <a:latin typeface="HP Simplified" panose="020B0606020204020204" pitchFamily="34" charset="77"/>
              </a:rPr>
              <a:t>quisquam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est</a:t>
            </a:r>
            <a:r>
              <a:rPr lang="es-ES" sz="1200" dirty="0">
                <a:latin typeface="HP Simplified" panose="020B0606020204020204" pitchFamily="34" charset="77"/>
              </a:rPr>
              <a:t>, qui </a:t>
            </a:r>
            <a:r>
              <a:rPr lang="es-ES" sz="1200" dirty="0" err="1">
                <a:latin typeface="HP Simplified" panose="020B0606020204020204" pitchFamily="34" charset="77"/>
              </a:rPr>
              <a:t>dolorem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ipsum</a:t>
            </a:r>
            <a:r>
              <a:rPr lang="es-ES" sz="1200" dirty="0">
                <a:latin typeface="HP Simplified" panose="020B0606020204020204" pitchFamily="34" charset="77"/>
              </a:rPr>
              <a:t> quia dolor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amet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consectetur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adipisci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velit</a:t>
            </a:r>
            <a:r>
              <a:rPr lang="es-ES" sz="1200">
                <a:latin typeface="HP Simplified" panose="020B0606020204020204" pitchFamily="34" charset="77"/>
              </a:rPr>
              <a:t>, sed quia.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0FAB16E-E153-5E24-E8E3-789E9880A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244" y="4380507"/>
            <a:ext cx="1291114" cy="54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107</Words>
  <Application>Microsoft Office PowerPoint</Application>
  <PresentationFormat>Presentación en pantalla (16:9)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7</cp:revision>
  <dcterms:created xsi:type="dcterms:W3CDTF">2023-03-13T07:06:04Z</dcterms:created>
  <dcterms:modified xsi:type="dcterms:W3CDTF">2023-03-24T11:49:28Z</dcterms:modified>
</cp:coreProperties>
</file>