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sldIdLst>
    <p:sldId id="256" r:id="rId2"/>
  </p:sldIdLst>
  <p:sldSz cx="5145088" cy="9144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9100"/>
    <a:srgbClr val="0B438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444"/>
    <p:restoredTop sz="94707"/>
  </p:normalViewPr>
  <p:slideViewPr>
    <p:cSldViewPr snapToGrid="0">
      <p:cViewPr varScale="1">
        <p:scale>
          <a:sx n="117" d="100"/>
          <a:sy n="117" d="100"/>
        </p:scale>
        <p:origin x="4968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5882" y="1496484"/>
            <a:ext cx="4373325" cy="3183467"/>
          </a:xfrm>
        </p:spPr>
        <p:txBody>
          <a:bodyPr anchor="b"/>
          <a:lstStyle>
            <a:lvl1pPr algn="ctr">
              <a:defRPr sz="3376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3136" y="4802717"/>
            <a:ext cx="3858816" cy="2207683"/>
          </a:xfrm>
        </p:spPr>
        <p:txBody>
          <a:bodyPr/>
          <a:lstStyle>
            <a:lvl1pPr marL="0" indent="0" algn="ctr">
              <a:buNone/>
              <a:defRPr sz="1350"/>
            </a:lvl1pPr>
            <a:lvl2pPr marL="257266" indent="0" algn="ctr">
              <a:buNone/>
              <a:defRPr sz="1125"/>
            </a:lvl2pPr>
            <a:lvl3pPr marL="514533" indent="0" algn="ctr">
              <a:buNone/>
              <a:defRPr sz="1013"/>
            </a:lvl3pPr>
            <a:lvl4pPr marL="771799" indent="0" algn="ctr">
              <a:buNone/>
              <a:defRPr sz="900"/>
            </a:lvl4pPr>
            <a:lvl5pPr marL="1029066" indent="0" algn="ctr">
              <a:buNone/>
              <a:defRPr sz="900"/>
            </a:lvl5pPr>
            <a:lvl6pPr marL="1286332" indent="0" algn="ctr">
              <a:buNone/>
              <a:defRPr sz="900"/>
            </a:lvl6pPr>
            <a:lvl7pPr marL="1543599" indent="0" algn="ctr">
              <a:buNone/>
              <a:defRPr sz="900"/>
            </a:lvl7pPr>
            <a:lvl8pPr marL="1800865" indent="0" algn="ctr">
              <a:buNone/>
              <a:defRPr sz="900"/>
            </a:lvl8pPr>
            <a:lvl9pPr marL="2058132" indent="0" algn="ctr">
              <a:buNone/>
              <a:defRPr sz="900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A94B-ADCE-6644-9A1B-762C2C05A9AB}" type="datetimeFigureOut">
              <a:rPr lang="es-ES" smtClean="0"/>
              <a:t>24/03/2023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6348151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A94B-ADCE-6644-9A1B-762C2C05A9AB}" type="datetimeFigureOut">
              <a:rPr lang="es-ES" smtClean="0"/>
              <a:t>24/03/2023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613694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681954" y="486834"/>
            <a:ext cx="1109410" cy="7749117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53725" y="486834"/>
            <a:ext cx="3263915" cy="7749117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A94B-ADCE-6644-9A1B-762C2C05A9AB}" type="datetimeFigureOut">
              <a:rPr lang="es-ES" smtClean="0"/>
              <a:t>24/03/2023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2338967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A94B-ADCE-6644-9A1B-762C2C05A9AB}" type="datetimeFigureOut">
              <a:rPr lang="es-ES" smtClean="0"/>
              <a:t>24/03/2023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3668102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1046" y="2279653"/>
            <a:ext cx="4437638" cy="3803649"/>
          </a:xfrm>
        </p:spPr>
        <p:txBody>
          <a:bodyPr anchor="b"/>
          <a:lstStyle>
            <a:lvl1pPr>
              <a:defRPr sz="3376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51046" y="6119286"/>
            <a:ext cx="4437638" cy="2000249"/>
          </a:xfrm>
        </p:spPr>
        <p:txBody>
          <a:bodyPr/>
          <a:lstStyle>
            <a:lvl1pPr marL="0" indent="0">
              <a:buNone/>
              <a:defRPr sz="1350">
                <a:solidFill>
                  <a:schemeClr val="tx1"/>
                </a:solidFill>
              </a:defRPr>
            </a:lvl1pPr>
            <a:lvl2pPr marL="257266" indent="0">
              <a:buNone/>
              <a:defRPr sz="1125">
                <a:solidFill>
                  <a:schemeClr val="tx1">
                    <a:tint val="75000"/>
                  </a:schemeClr>
                </a:solidFill>
              </a:defRPr>
            </a:lvl2pPr>
            <a:lvl3pPr marL="514533" indent="0">
              <a:buNone/>
              <a:defRPr sz="1013">
                <a:solidFill>
                  <a:schemeClr val="tx1">
                    <a:tint val="75000"/>
                  </a:schemeClr>
                </a:solidFill>
              </a:defRPr>
            </a:lvl3pPr>
            <a:lvl4pPr marL="771799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4pPr>
            <a:lvl5pPr marL="1029066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5pPr>
            <a:lvl6pPr marL="1286332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6pPr>
            <a:lvl7pPr marL="1543599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7pPr>
            <a:lvl8pPr marL="180086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8pPr>
            <a:lvl9pPr marL="2058132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A94B-ADCE-6644-9A1B-762C2C05A9AB}" type="datetimeFigureOut">
              <a:rPr lang="es-ES" smtClean="0"/>
              <a:t>24/03/2023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836367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53725" y="2434167"/>
            <a:ext cx="2186662" cy="5801784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604701" y="2434167"/>
            <a:ext cx="2186662" cy="5801784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A94B-ADCE-6644-9A1B-762C2C05A9AB}" type="datetimeFigureOut">
              <a:rPr lang="es-ES" smtClean="0"/>
              <a:t>24/03/2023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0112610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4395" y="486836"/>
            <a:ext cx="4437638" cy="1767417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54396" y="2241551"/>
            <a:ext cx="2176613" cy="1098549"/>
          </a:xfrm>
        </p:spPr>
        <p:txBody>
          <a:bodyPr anchor="b"/>
          <a:lstStyle>
            <a:lvl1pPr marL="0" indent="0">
              <a:buNone/>
              <a:defRPr sz="1350" b="1"/>
            </a:lvl1pPr>
            <a:lvl2pPr marL="257266" indent="0">
              <a:buNone/>
              <a:defRPr sz="1125" b="1"/>
            </a:lvl2pPr>
            <a:lvl3pPr marL="514533" indent="0">
              <a:buNone/>
              <a:defRPr sz="1013" b="1"/>
            </a:lvl3pPr>
            <a:lvl4pPr marL="771799" indent="0">
              <a:buNone/>
              <a:defRPr sz="900" b="1"/>
            </a:lvl4pPr>
            <a:lvl5pPr marL="1029066" indent="0">
              <a:buNone/>
              <a:defRPr sz="900" b="1"/>
            </a:lvl5pPr>
            <a:lvl6pPr marL="1286332" indent="0">
              <a:buNone/>
              <a:defRPr sz="900" b="1"/>
            </a:lvl6pPr>
            <a:lvl7pPr marL="1543599" indent="0">
              <a:buNone/>
              <a:defRPr sz="900" b="1"/>
            </a:lvl7pPr>
            <a:lvl8pPr marL="1800865" indent="0">
              <a:buNone/>
              <a:defRPr sz="900" b="1"/>
            </a:lvl8pPr>
            <a:lvl9pPr marL="2058132" indent="0">
              <a:buNone/>
              <a:defRPr sz="9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54396" y="3340100"/>
            <a:ext cx="2176613" cy="4912784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604701" y="2241551"/>
            <a:ext cx="2187333" cy="1098549"/>
          </a:xfrm>
        </p:spPr>
        <p:txBody>
          <a:bodyPr anchor="b"/>
          <a:lstStyle>
            <a:lvl1pPr marL="0" indent="0">
              <a:buNone/>
              <a:defRPr sz="1350" b="1"/>
            </a:lvl1pPr>
            <a:lvl2pPr marL="257266" indent="0">
              <a:buNone/>
              <a:defRPr sz="1125" b="1"/>
            </a:lvl2pPr>
            <a:lvl3pPr marL="514533" indent="0">
              <a:buNone/>
              <a:defRPr sz="1013" b="1"/>
            </a:lvl3pPr>
            <a:lvl4pPr marL="771799" indent="0">
              <a:buNone/>
              <a:defRPr sz="900" b="1"/>
            </a:lvl4pPr>
            <a:lvl5pPr marL="1029066" indent="0">
              <a:buNone/>
              <a:defRPr sz="900" b="1"/>
            </a:lvl5pPr>
            <a:lvl6pPr marL="1286332" indent="0">
              <a:buNone/>
              <a:defRPr sz="900" b="1"/>
            </a:lvl6pPr>
            <a:lvl7pPr marL="1543599" indent="0">
              <a:buNone/>
              <a:defRPr sz="900" b="1"/>
            </a:lvl7pPr>
            <a:lvl8pPr marL="1800865" indent="0">
              <a:buNone/>
              <a:defRPr sz="900" b="1"/>
            </a:lvl8pPr>
            <a:lvl9pPr marL="2058132" indent="0">
              <a:buNone/>
              <a:defRPr sz="9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604701" y="3340100"/>
            <a:ext cx="2187333" cy="4912784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A94B-ADCE-6644-9A1B-762C2C05A9AB}" type="datetimeFigureOut">
              <a:rPr lang="es-ES" smtClean="0"/>
              <a:t>24/03/2023</a:t>
            </a:fld>
            <a:endParaRPr lang="es-E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9631874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A94B-ADCE-6644-9A1B-762C2C05A9AB}" type="datetimeFigureOut">
              <a:rPr lang="es-ES" smtClean="0"/>
              <a:t>24/03/2023</a:t>
            </a:fld>
            <a:endParaRPr lang="es-E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2482068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A94B-ADCE-6644-9A1B-762C2C05A9AB}" type="datetimeFigureOut">
              <a:rPr lang="es-ES" smtClean="0"/>
              <a:t>24/03/2023</a:t>
            </a:fld>
            <a:endParaRPr lang="es-E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3831979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4395" y="609600"/>
            <a:ext cx="1659425" cy="2133600"/>
          </a:xfrm>
        </p:spPr>
        <p:txBody>
          <a:bodyPr anchor="b"/>
          <a:lstStyle>
            <a:lvl1pPr>
              <a:defRPr sz="1801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87332" y="1316569"/>
            <a:ext cx="2604701" cy="6498167"/>
          </a:xfrm>
        </p:spPr>
        <p:txBody>
          <a:bodyPr/>
          <a:lstStyle>
            <a:lvl1pPr>
              <a:defRPr sz="1801"/>
            </a:lvl1pPr>
            <a:lvl2pPr>
              <a:defRPr sz="1576"/>
            </a:lvl2pPr>
            <a:lvl3pPr>
              <a:defRPr sz="1350"/>
            </a:lvl3pPr>
            <a:lvl4pPr>
              <a:defRPr sz="1125"/>
            </a:lvl4pPr>
            <a:lvl5pPr>
              <a:defRPr sz="1125"/>
            </a:lvl5pPr>
            <a:lvl6pPr>
              <a:defRPr sz="1125"/>
            </a:lvl6pPr>
            <a:lvl7pPr>
              <a:defRPr sz="1125"/>
            </a:lvl7pPr>
            <a:lvl8pPr>
              <a:defRPr sz="1125"/>
            </a:lvl8pPr>
            <a:lvl9pPr>
              <a:defRPr sz="1125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54395" y="2743200"/>
            <a:ext cx="1659425" cy="5082117"/>
          </a:xfrm>
        </p:spPr>
        <p:txBody>
          <a:bodyPr/>
          <a:lstStyle>
            <a:lvl1pPr marL="0" indent="0">
              <a:buNone/>
              <a:defRPr sz="900"/>
            </a:lvl1pPr>
            <a:lvl2pPr marL="257266" indent="0">
              <a:buNone/>
              <a:defRPr sz="788"/>
            </a:lvl2pPr>
            <a:lvl3pPr marL="514533" indent="0">
              <a:buNone/>
              <a:defRPr sz="675"/>
            </a:lvl3pPr>
            <a:lvl4pPr marL="771799" indent="0">
              <a:buNone/>
              <a:defRPr sz="563"/>
            </a:lvl4pPr>
            <a:lvl5pPr marL="1029066" indent="0">
              <a:buNone/>
              <a:defRPr sz="563"/>
            </a:lvl5pPr>
            <a:lvl6pPr marL="1286332" indent="0">
              <a:buNone/>
              <a:defRPr sz="563"/>
            </a:lvl6pPr>
            <a:lvl7pPr marL="1543599" indent="0">
              <a:buNone/>
              <a:defRPr sz="563"/>
            </a:lvl7pPr>
            <a:lvl8pPr marL="1800865" indent="0">
              <a:buNone/>
              <a:defRPr sz="563"/>
            </a:lvl8pPr>
            <a:lvl9pPr marL="2058132" indent="0">
              <a:buNone/>
              <a:defRPr sz="563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A94B-ADCE-6644-9A1B-762C2C05A9AB}" type="datetimeFigureOut">
              <a:rPr lang="es-ES" smtClean="0"/>
              <a:t>24/03/2023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8928212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4395" y="609600"/>
            <a:ext cx="1659425" cy="2133600"/>
          </a:xfrm>
        </p:spPr>
        <p:txBody>
          <a:bodyPr anchor="b"/>
          <a:lstStyle>
            <a:lvl1pPr>
              <a:defRPr sz="1801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187332" y="1316569"/>
            <a:ext cx="2604701" cy="6498167"/>
          </a:xfrm>
        </p:spPr>
        <p:txBody>
          <a:bodyPr anchor="t"/>
          <a:lstStyle>
            <a:lvl1pPr marL="0" indent="0">
              <a:buNone/>
              <a:defRPr sz="1801"/>
            </a:lvl1pPr>
            <a:lvl2pPr marL="257266" indent="0">
              <a:buNone/>
              <a:defRPr sz="1576"/>
            </a:lvl2pPr>
            <a:lvl3pPr marL="514533" indent="0">
              <a:buNone/>
              <a:defRPr sz="1350"/>
            </a:lvl3pPr>
            <a:lvl4pPr marL="771799" indent="0">
              <a:buNone/>
              <a:defRPr sz="1125"/>
            </a:lvl4pPr>
            <a:lvl5pPr marL="1029066" indent="0">
              <a:buNone/>
              <a:defRPr sz="1125"/>
            </a:lvl5pPr>
            <a:lvl6pPr marL="1286332" indent="0">
              <a:buNone/>
              <a:defRPr sz="1125"/>
            </a:lvl6pPr>
            <a:lvl7pPr marL="1543599" indent="0">
              <a:buNone/>
              <a:defRPr sz="1125"/>
            </a:lvl7pPr>
            <a:lvl8pPr marL="1800865" indent="0">
              <a:buNone/>
              <a:defRPr sz="1125"/>
            </a:lvl8pPr>
            <a:lvl9pPr marL="2058132" indent="0">
              <a:buNone/>
              <a:defRPr sz="1125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54395" y="2743200"/>
            <a:ext cx="1659425" cy="5082117"/>
          </a:xfrm>
        </p:spPr>
        <p:txBody>
          <a:bodyPr/>
          <a:lstStyle>
            <a:lvl1pPr marL="0" indent="0">
              <a:buNone/>
              <a:defRPr sz="900"/>
            </a:lvl1pPr>
            <a:lvl2pPr marL="257266" indent="0">
              <a:buNone/>
              <a:defRPr sz="788"/>
            </a:lvl2pPr>
            <a:lvl3pPr marL="514533" indent="0">
              <a:buNone/>
              <a:defRPr sz="675"/>
            </a:lvl3pPr>
            <a:lvl4pPr marL="771799" indent="0">
              <a:buNone/>
              <a:defRPr sz="563"/>
            </a:lvl4pPr>
            <a:lvl5pPr marL="1029066" indent="0">
              <a:buNone/>
              <a:defRPr sz="563"/>
            </a:lvl5pPr>
            <a:lvl6pPr marL="1286332" indent="0">
              <a:buNone/>
              <a:defRPr sz="563"/>
            </a:lvl6pPr>
            <a:lvl7pPr marL="1543599" indent="0">
              <a:buNone/>
              <a:defRPr sz="563"/>
            </a:lvl7pPr>
            <a:lvl8pPr marL="1800865" indent="0">
              <a:buNone/>
              <a:defRPr sz="563"/>
            </a:lvl8pPr>
            <a:lvl9pPr marL="2058132" indent="0">
              <a:buNone/>
              <a:defRPr sz="563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A94B-ADCE-6644-9A1B-762C2C05A9AB}" type="datetimeFigureOut">
              <a:rPr lang="es-ES" smtClean="0"/>
              <a:t>24/03/2023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9555654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53725" y="486836"/>
            <a:ext cx="4437638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53725" y="2434167"/>
            <a:ext cx="4437638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53725" y="8475136"/>
            <a:ext cx="115764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0AA94B-ADCE-6644-9A1B-762C2C05A9AB}" type="datetimeFigureOut">
              <a:rPr lang="es-ES" smtClean="0"/>
              <a:t>24/03/2023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704311" y="8475136"/>
            <a:ext cx="1736467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633718" y="8475136"/>
            <a:ext cx="115764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7217179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514533" rtl="0" eaLnBrk="1" latinLnBrk="0" hangingPunct="1">
        <a:lnSpc>
          <a:spcPct val="90000"/>
        </a:lnSpc>
        <a:spcBef>
          <a:spcPct val="0"/>
        </a:spcBef>
        <a:buNone/>
        <a:defRPr sz="247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28633" indent="-128633" algn="l" defTabSz="514533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1576" kern="1200">
          <a:solidFill>
            <a:schemeClr val="tx1"/>
          </a:solidFill>
          <a:latin typeface="+mn-lt"/>
          <a:ea typeface="+mn-ea"/>
          <a:cs typeface="+mn-cs"/>
        </a:defRPr>
      </a:lvl1pPr>
      <a:lvl2pPr marL="385900" indent="-128633" algn="l" defTabSz="514533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43166" indent="-128633" algn="l" defTabSz="514533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125" kern="1200">
          <a:solidFill>
            <a:schemeClr val="tx1"/>
          </a:solidFill>
          <a:latin typeface="+mn-lt"/>
          <a:ea typeface="+mn-ea"/>
          <a:cs typeface="+mn-cs"/>
        </a:defRPr>
      </a:lvl3pPr>
      <a:lvl4pPr marL="900433" indent="-128633" algn="l" defTabSz="514533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4pPr>
      <a:lvl5pPr marL="1157699" indent="-128633" algn="l" defTabSz="514533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414965" indent="-128633" algn="l" defTabSz="514533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672232" indent="-128633" algn="l" defTabSz="514533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929498" indent="-128633" algn="l" defTabSz="514533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186765" indent="-128633" algn="l" defTabSz="514533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14533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1pPr>
      <a:lvl2pPr marL="257266" algn="l" defTabSz="514533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2pPr>
      <a:lvl3pPr marL="514533" algn="l" defTabSz="514533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3pPr>
      <a:lvl4pPr marL="771799" algn="l" defTabSz="514533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4pPr>
      <a:lvl5pPr marL="1029066" algn="l" defTabSz="514533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286332" algn="l" defTabSz="514533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543599" algn="l" defTabSz="514533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800865" algn="l" defTabSz="514533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058132" algn="l" defTabSz="514533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>
            <a:extLst>
              <a:ext uri="{FF2B5EF4-FFF2-40B4-BE49-F238E27FC236}">
                <a16:creationId xmlns:a16="http://schemas.microsoft.com/office/drawing/2014/main" id="{34DCFB27-24EF-EFE9-2E55-4118F4A7199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5089" r="5089"/>
          <a:stretch/>
        </p:blipFill>
        <p:spPr>
          <a:xfrm>
            <a:off x="0" y="0"/>
            <a:ext cx="5145088" cy="3818700"/>
          </a:xfrm>
          <a:prstGeom prst="rect">
            <a:avLst/>
          </a:prstGeom>
        </p:spPr>
      </p:pic>
      <p:sp>
        <p:nvSpPr>
          <p:cNvPr id="9" name="Rectángulo 8">
            <a:extLst>
              <a:ext uri="{FF2B5EF4-FFF2-40B4-BE49-F238E27FC236}">
                <a16:creationId xmlns:a16="http://schemas.microsoft.com/office/drawing/2014/main" id="{50B30C08-5BA1-C9A0-19CF-950C34AFD590}"/>
              </a:ext>
            </a:extLst>
          </p:cNvPr>
          <p:cNvSpPr/>
          <p:nvPr/>
        </p:nvSpPr>
        <p:spPr>
          <a:xfrm>
            <a:off x="0" y="3972"/>
            <a:ext cx="5145088" cy="1645924"/>
          </a:xfrm>
          <a:prstGeom prst="rect">
            <a:avLst/>
          </a:prstGeom>
          <a:solidFill>
            <a:srgbClr val="F49100">
              <a:alpha val="8659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1013"/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53A5FF36-77C7-AB00-9926-455D4603B240}"/>
              </a:ext>
            </a:extLst>
          </p:cNvPr>
          <p:cNvSpPr txBox="1"/>
          <p:nvPr/>
        </p:nvSpPr>
        <p:spPr>
          <a:xfrm>
            <a:off x="303860" y="452616"/>
            <a:ext cx="24427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dirty="0">
                <a:solidFill>
                  <a:schemeClr val="bg1"/>
                </a:solidFill>
                <a:latin typeface="HP Simplified" panose="020B0606020204020204" pitchFamily="34" charset="77"/>
              </a:rPr>
              <a:t>FACULTAD DE</a:t>
            </a:r>
            <a:endParaRPr lang="es-ES" sz="2400" b="1" dirty="0">
              <a:solidFill>
                <a:schemeClr val="bg1"/>
              </a:solidFill>
              <a:latin typeface="HP Simplified" panose="020B0606020204020204" pitchFamily="34" charset="77"/>
            </a:endParaRPr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BD83D978-E908-CA38-150F-00E315A6AF71}"/>
              </a:ext>
            </a:extLst>
          </p:cNvPr>
          <p:cNvSpPr txBox="1"/>
          <p:nvPr/>
        </p:nvSpPr>
        <p:spPr>
          <a:xfrm>
            <a:off x="273334" y="672008"/>
            <a:ext cx="38485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4000" b="1" dirty="0">
                <a:solidFill>
                  <a:schemeClr val="bg1"/>
                </a:solidFill>
                <a:latin typeface="HP Simplified" panose="020B0606020204020204" pitchFamily="34" charset="77"/>
              </a:rPr>
              <a:t>TRABAJO SOCIAL</a:t>
            </a:r>
          </a:p>
        </p:txBody>
      </p:sp>
      <p:sp>
        <p:nvSpPr>
          <p:cNvPr id="15" name="CuadroTexto 14">
            <a:extLst>
              <a:ext uri="{FF2B5EF4-FFF2-40B4-BE49-F238E27FC236}">
                <a16:creationId xmlns:a16="http://schemas.microsoft.com/office/drawing/2014/main" id="{68474990-B0BA-63EA-4207-870227CE361B}"/>
              </a:ext>
            </a:extLst>
          </p:cNvPr>
          <p:cNvSpPr txBox="1"/>
          <p:nvPr/>
        </p:nvSpPr>
        <p:spPr>
          <a:xfrm>
            <a:off x="337753" y="4038092"/>
            <a:ext cx="449137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b="1" dirty="0" err="1">
                <a:solidFill>
                  <a:srgbClr val="F49100"/>
                </a:solidFill>
                <a:latin typeface="HP Simplified" panose="020B0606020204020204" pitchFamily="34" charset="77"/>
              </a:rPr>
              <a:t>Lorem</a:t>
            </a:r>
            <a:r>
              <a:rPr lang="es-ES" sz="2400" b="1" dirty="0">
                <a:solidFill>
                  <a:srgbClr val="F49100"/>
                </a:solidFill>
                <a:latin typeface="HP Simplified" panose="020B0606020204020204" pitchFamily="34" charset="77"/>
              </a:rPr>
              <a:t> </a:t>
            </a:r>
            <a:r>
              <a:rPr lang="es-ES" sz="2400" b="1" dirty="0" err="1">
                <a:solidFill>
                  <a:srgbClr val="F49100"/>
                </a:solidFill>
                <a:latin typeface="HP Simplified" panose="020B0606020204020204" pitchFamily="34" charset="77"/>
              </a:rPr>
              <a:t>ipsum</a:t>
            </a:r>
            <a:r>
              <a:rPr lang="es-ES" sz="2400" b="1" dirty="0">
                <a:solidFill>
                  <a:srgbClr val="F49100"/>
                </a:solidFill>
                <a:latin typeface="HP Simplified" panose="020B0606020204020204" pitchFamily="34" charset="77"/>
              </a:rPr>
              <a:t> dolor </a:t>
            </a:r>
            <a:r>
              <a:rPr lang="es-ES" sz="2400" b="1" dirty="0" err="1">
                <a:solidFill>
                  <a:srgbClr val="F49100"/>
                </a:solidFill>
                <a:latin typeface="HP Simplified" panose="020B0606020204020204" pitchFamily="34" charset="77"/>
              </a:rPr>
              <a:t>sit</a:t>
            </a:r>
            <a:r>
              <a:rPr lang="es-ES" sz="2400" b="1" dirty="0">
                <a:solidFill>
                  <a:srgbClr val="F49100"/>
                </a:solidFill>
                <a:latin typeface="HP Simplified" panose="020B0606020204020204" pitchFamily="34" charset="77"/>
              </a:rPr>
              <a:t> </a:t>
            </a:r>
            <a:r>
              <a:rPr lang="es-ES" sz="2400" b="1" dirty="0" err="1">
                <a:solidFill>
                  <a:srgbClr val="F49100"/>
                </a:solidFill>
                <a:latin typeface="HP Simplified" panose="020B0606020204020204" pitchFamily="34" charset="77"/>
              </a:rPr>
              <a:t>amet</a:t>
            </a:r>
            <a:r>
              <a:rPr lang="es-ES" sz="2400" b="1" dirty="0">
                <a:solidFill>
                  <a:srgbClr val="F49100"/>
                </a:solidFill>
                <a:latin typeface="HP Simplified" panose="020B0606020204020204" pitchFamily="34" charset="77"/>
              </a:rPr>
              <a:t>, </a:t>
            </a:r>
            <a:r>
              <a:rPr lang="es-ES" sz="2400" b="1" dirty="0" err="1">
                <a:solidFill>
                  <a:srgbClr val="F49100"/>
                </a:solidFill>
                <a:latin typeface="HP Simplified" panose="020B0606020204020204" pitchFamily="34" charset="77"/>
              </a:rPr>
              <a:t>consectetur</a:t>
            </a:r>
            <a:r>
              <a:rPr lang="es-ES" sz="2400" b="1" dirty="0">
                <a:solidFill>
                  <a:srgbClr val="F49100"/>
                </a:solidFill>
                <a:latin typeface="HP Simplified" panose="020B0606020204020204" pitchFamily="34" charset="77"/>
              </a:rPr>
              <a:t> </a:t>
            </a:r>
            <a:r>
              <a:rPr lang="es-ES" sz="2400" b="1" dirty="0" err="1">
                <a:solidFill>
                  <a:srgbClr val="F49100"/>
                </a:solidFill>
                <a:latin typeface="HP Simplified" panose="020B0606020204020204" pitchFamily="34" charset="77"/>
              </a:rPr>
              <a:t>adipiscing</a:t>
            </a:r>
            <a:r>
              <a:rPr lang="es-ES" sz="2400" b="1" dirty="0">
                <a:solidFill>
                  <a:srgbClr val="F49100"/>
                </a:solidFill>
                <a:latin typeface="HP Simplified" panose="020B0606020204020204" pitchFamily="34" charset="77"/>
              </a:rPr>
              <a:t> </a:t>
            </a:r>
            <a:r>
              <a:rPr lang="es-ES" sz="2400" b="1" dirty="0" err="1">
                <a:solidFill>
                  <a:srgbClr val="F49100"/>
                </a:solidFill>
                <a:latin typeface="HP Simplified" panose="020B0606020204020204" pitchFamily="34" charset="77"/>
              </a:rPr>
              <a:t>elit</a:t>
            </a:r>
            <a:r>
              <a:rPr lang="es-ES" sz="2400" b="1" dirty="0">
                <a:solidFill>
                  <a:srgbClr val="F49100"/>
                </a:solidFill>
                <a:latin typeface="HP Simplified" panose="020B0606020204020204" pitchFamily="34" charset="77"/>
              </a:rPr>
              <a:t>, sed do </a:t>
            </a:r>
            <a:r>
              <a:rPr lang="es-ES" sz="2400" b="1" dirty="0" err="1">
                <a:solidFill>
                  <a:srgbClr val="F49100"/>
                </a:solidFill>
                <a:latin typeface="HP Simplified" panose="020B0606020204020204" pitchFamily="34" charset="77"/>
              </a:rPr>
              <a:t>eiusmod</a:t>
            </a:r>
            <a:r>
              <a:rPr lang="es-ES" sz="2400" b="1" dirty="0">
                <a:solidFill>
                  <a:srgbClr val="F49100"/>
                </a:solidFill>
                <a:latin typeface="HP Simplified" panose="020B0606020204020204" pitchFamily="34" charset="77"/>
              </a:rPr>
              <a:t> </a:t>
            </a:r>
            <a:r>
              <a:rPr lang="es-ES" sz="2400" b="1" dirty="0" err="1">
                <a:solidFill>
                  <a:srgbClr val="F49100"/>
                </a:solidFill>
                <a:latin typeface="HP Simplified" panose="020B0606020204020204" pitchFamily="34" charset="77"/>
              </a:rPr>
              <a:t>tempor</a:t>
            </a:r>
            <a:r>
              <a:rPr lang="es-ES" sz="2400" b="1" dirty="0">
                <a:solidFill>
                  <a:srgbClr val="F49100"/>
                </a:solidFill>
                <a:latin typeface="HP Simplified" panose="020B0606020204020204" pitchFamily="34" charset="77"/>
              </a:rPr>
              <a:t> </a:t>
            </a:r>
            <a:r>
              <a:rPr lang="es-ES" sz="2400" b="1" dirty="0" err="1">
                <a:solidFill>
                  <a:srgbClr val="F49100"/>
                </a:solidFill>
                <a:latin typeface="HP Simplified" panose="020B0606020204020204" pitchFamily="34" charset="77"/>
              </a:rPr>
              <a:t>incididunt</a:t>
            </a:r>
            <a:endParaRPr lang="es-ES" sz="2400" b="1" dirty="0">
              <a:solidFill>
                <a:srgbClr val="F49100"/>
              </a:solidFill>
              <a:latin typeface="HP Simplified" panose="020B0606020204020204" pitchFamily="34" charset="77"/>
            </a:endParaRPr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24965103-0B04-B467-4A74-FF89216A7B8D}"/>
              </a:ext>
            </a:extLst>
          </p:cNvPr>
          <p:cNvSpPr txBox="1"/>
          <p:nvPr/>
        </p:nvSpPr>
        <p:spPr>
          <a:xfrm>
            <a:off x="337753" y="5348659"/>
            <a:ext cx="425516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200" b="1" dirty="0">
                <a:solidFill>
                  <a:srgbClr val="F49100"/>
                </a:solidFill>
                <a:latin typeface="HP Simplified" panose="020B0606020204020204" pitchFamily="34" charset="77"/>
              </a:rPr>
              <a:t>DÍA Y FECHA</a:t>
            </a:r>
          </a:p>
          <a:p>
            <a:r>
              <a:rPr lang="es-ES" sz="1200" b="1" dirty="0">
                <a:solidFill>
                  <a:srgbClr val="F49100"/>
                </a:solidFill>
                <a:latin typeface="HP Simplified" panose="020B0606020204020204" pitchFamily="34" charset="77"/>
              </a:rPr>
              <a:t>HORA</a:t>
            </a:r>
          </a:p>
          <a:p>
            <a:r>
              <a:rPr lang="es-ES" sz="1200" b="1" dirty="0">
                <a:solidFill>
                  <a:srgbClr val="F49100"/>
                </a:solidFill>
                <a:latin typeface="HP Simplified" panose="020B0606020204020204" pitchFamily="34" charset="77"/>
              </a:rPr>
              <a:t>LUGAR</a:t>
            </a:r>
          </a:p>
          <a:p>
            <a:r>
              <a:rPr lang="es-ES" sz="1200" b="1" dirty="0">
                <a:solidFill>
                  <a:srgbClr val="F49100"/>
                </a:solidFill>
                <a:latin typeface="HP Simplified" panose="020B0606020204020204" pitchFamily="34" charset="77"/>
              </a:rPr>
              <a:t>CAMPUS LAS LAGUNILLAS</a:t>
            </a:r>
          </a:p>
        </p:txBody>
      </p:sp>
      <p:sp>
        <p:nvSpPr>
          <p:cNvPr id="17" name="CuadroTexto 16">
            <a:extLst>
              <a:ext uri="{FF2B5EF4-FFF2-40B4-BE49-F238E27FC236}">
                <a16:creationId xmlns:a16="http://schemas.microsoft.com/office/drawing/2014/main" id="{86EFB9F4-EC77-DD65-4937-E4E4D975C704}"/>
              </a:ext>
            </a:extLst>
          </p:cNvPr>
          <p:cNvSpPr txBox="1"/>
          <p:nvPr/>
        </p:nvSpPr>
        <p:spPr>
          <a:xfrm>
            <a:off x="337753" y="6371367"/>
            <a:ext cx="442696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200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Sed ut </a:t>
            </a:r>
            <a:r>
              <a:rPr lang="es-ES" sz="1200" b="0" i="0" u="none" strike="noStrike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perspiciatis</a:t>
            </a:r>
            <a:r>
              <a:rPr lang="es-ES" sz="1200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s-ES" sz="1200" b="0" i="0" u="none" strike="noStrike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unde</a:t>
            </a:r>
            <a:r>
              <a:rPr lang="es-ES" sz="1200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s-ES" sz="1200" b="0" i="0" u="none" strike="noStrike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omnis</a:t>
            </a:r>
            <a:r>
              <a:rPr lang="es-ES" sz="1200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iste </a:t>
            </a:r>
            <a:r>
              <a:rPr lang="es-ES" sz="1200" b="0" i="0" u="none" strike="noStrike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natus</a:t>
            </a:r>
            <a:r>
              <a:rPr lang="es-ES" sz="1200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error </a:t>
            </a:r>
            <a:r>
              <a:rPr lang="es-ES" sz="1200" b="0" i="0" u="none" strike="noStrike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sit</a:t>
            </a:r>
            <a:r>
              <a:rPr lang="es-ES" sz="1200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s-ES" sz="1200" b="0" i="0" u="none" strike="noStrike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voluptatem</a:t>
            </a:r>
            <a:r>
              <a:rPr lang="es-ES" sz="1200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s-ES" sz="1200" b="0" i="0" u="none" strike="noStrike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accusantium</a:t>
            </a:r>
            <a:r>
              <a:rPr lang="es-ES" sz="1200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s-ES" sz="1200" b="0" i="0" u="none" strike="noStrike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doloremque</a:t>
            </a:r>
            <a:r>
              <a:rPr lang="es-ES" sz="1200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s-ES" sz="1200" b="0" i="0" u="none" strike="noStrike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laudantium</a:t>
            </a:r>
            <a:r>
              <a:rPr lang="es-ES" sz="1200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, </a:t>
            </a:r>
            <a:r>
              <a:rPr lang="es-ES" sz="1200" b="0" i="0" u="none" strike="noStrike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totam</a:t>
            </a:r>
            <a:r>
              <a:rPr lang="es-ES" sz="1200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rem </a:t>
            </a:r>
            <a:r>
              <a:rPr lang="es-ES" sz="1200" b="0" i="0" u="none" strike="noStrike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aperiam</a:t>
            </a:r>
            <a:r>
              <a:rPr lang="es-ES" sz="1200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, </a:t>
            </a:r>
            <a:r>
              <a:rPr lang="es-ES" sz="1200" b="0" i="0" u="none" strike="noStrike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eaque</a:t>
            </a:r>
            <a:r>
              <a:rPr lang="es-ES" sz="1200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s-ES" sz="1200" b="0" i="0" u="none" strike="noStrike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ipsa</a:t>
            </a:r>
            <a:r>
              <a:rPr lang="es-ES" sz="1200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s-ES" sz="1200" b="0" i="0" u="none" strike="noStrike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quae</a:t>
            </a:r>
            <a:r>
              <a:rPr lang="es-ES" sz="1200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ab illo inventore veritatis et </a:t>
            </a:r>
            <a:r>
              <a:rPr lang="es-ES" sz="1200" b="0" i="0" u="none" strike="noStrike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quasi</a:t>
            </a:r>
            <a:r>
              <a:rPr lang="es-ES" sz="1200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s-ES" sz="1200" b="0" i="0" u="none" strike="noStrike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architecto</a:t>
            </a:r>
            <a:r>
              <a:rPr lang="es-ES" sz="1200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s-ES" sz="1200" b="0" i="0" u="none" strike="noStrike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beatae</a:t>
            </a:r>
            <a:r>
              <a:rPr lang="es-ES" sz="1200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vitae dicta sunt </a:t>
            </a:r>
            <a:r>
              <a:rPr lang="es-ES" sz="1200" b="0" i="0" u="none" strike="noStrike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explicabo</a:t>
            </a:r>
            <a:r>
              <a:rPr lang="es-ES" sz="1200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. Nemo </a:t>
            </a:r>
            <a:r>
              <a:rPr lang="es-ES" sz="1200" b="0" i="0" u="none" strike="noStrike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enim</a:t>
            </a:r>
            <a:r>
              <a:rPr lang="es-ES" sz="1200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s-ES" sz="1200" b="0" i="0" u="none" strike="noStrike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ipsam</a:t>
            </a:r>
            <a:r>
              <a:rPr lang="es-ES" sz="1200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s-ES" sz="1200" b="0" i="0" u="none" strike="noStrike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voluptatem</a:t>
            </a:r>
            <a:r>
              <a:rPr lang="es-ES" sz="1200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quia </a:t>
            </a:r>
            <a:r>
              <a:rPr lang="es-ES" sz="1200" b="0" i="0" u="none" strike="noStrike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voluptas</a:t>
            </a:r>
            <a:r>
              <a:rPr lang="es-ES" sz="1200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s-ES" sz="1200" b="0" i="0" u="none" strike="noStrike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sit</a:t>
            </a:r>
            <a:r>
              <a:rPr lang="es-ES" sz="1200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s-ES" sz="1200" b="0" i="0" u="none" strike="noStrike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aspernatur</a:t>
            </a:r>
            <a:r>
              <a:rPr lang="es-ES" sz="1200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s-ES" sz="1200" b="0" i="0" u="none" strike="noStrike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aut</a:t>
            </a:r>
            <a:r>
              <a:rPr lang="es-ES" sz="1200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s-ES" sz="1200" b="0" i="0" u="none" strike="noStrike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odit</a:t>
            </a:r>
            <a:r>
              <a:rPr lang="es-ES" sz="1200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s-ES" sz="1200" b="0" i="0" u="none" strike="noStrike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aut</a:t>
            </a:r>
            <a:r>
              <a:rPr lang="es-ES" sz="1200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s-ES" sz="1200" b="0" i="0" u="none" strike="noStrike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fugit</a:t>
            </a:r>
            <a:r>
              <a:rPr lang="es-ES" sz="1200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, sed quia </a:t>
            </a:r>
            <a:r>
              <a:rPr lang="es-ES" sz="1200" b="0" i="0" u="none" strike="noStrike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consequuntur</a:t>
            </a:r>
            <a:r>
              <a:rPr lang="es-ES" sz="1200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s-ES" sz="1200" b="0" i="0" u="none" strike="noStrike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magni</a:t>
            </a:r>
            <a:r>
              <a:rPr lang="es-ES" sz="1200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dolores </a:t>
            </a:r>
            <a:r>
              <a:rPr lang="es-ES" sz="1200" b="0" i="0" u="none" strike="noStrike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eos</a:t>
            </a:r>
            <a:r>
              <a:rPr lang="es-ES" sz="1200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qui </a:t>
            </a:r>
            <a:r>
              <a:rPr lang="es-ES" sz="1200" b="0" i="0" u="none" strike="noStrike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ratione</a:t>
            </a:r>
            <a:r>
              <a:rPr lang="es-ES" sz="1200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s-ES" sz="1200" b="0" i="0" u="none" strike="noStrike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voluptatem</a:t>
            </a:r>
            <a:r>
              <a:rPr lang="es-ES" sz="1200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s-ES" sz="1200" b="0" i="0" u="none" strike="noStrike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sequi</a:t>
            </a:r>
            <a:r>
              <a:rPr lang="es-ES" sz="1200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s-ES" sz="1200" b="0" i="0" u="none" strike="noStrike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nesciunt</a:t>
            </a:r>
            <a:r>
              <a:rPr lang="es-ES" sz="1200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. Neque porro </a:t>
            </a:r>
            <a:r>
              <a:rPr lang="es-ES" sz="1200" b="0" i="0" u="none" strike="noStrike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quisquam</a:t>
            </a:r>
            <a:r>
              <a:rPr lang="es-ES" sz="1200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s-ES" sz="1200" b="0" i="0" u="none" strike="noStrike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est</a:t>
            </a:r>
            <a:r>
              <a:rPr lang="es-ES" sz="1200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, qui </a:t>
            </a:r>
            <a:r>
              <a:rPr lang="es-ES" sz="1200" b="0" i="0" u="none" strike="noStrike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dolorem</a:t>
            </a:r>
            <a:r>
              <a:rPr lang="es-ES" sz="1200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s-ES" sz="1200" b="0" i="0" u="none" strike="noStrike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ipsum</a:t>
            </a:r>
            <a:r>
              <a:rPr lang="es-ES" sz="1200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quia dolor </a:t>
            </a:r>
            <a:r>
              <a:rPr lang="es-ES" sz="1200" b="0" i="0" u="none" strike="noStrike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sit</a:t>
            </a:r>
            <a:r>
              <a:rPr lang="es-ES" sz="1200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s-ES" sz="1200" b="0" i="0" u="none" strike="noStrike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amet</a:t>
            </a:r>
            <a:r>
              <a:rPr lang="es-ES" sz="1200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, </a:t>
            </a:r>
            <a:r>
              <a:rPr lang="es-ES" sz="1200" b="0" i="0" u="none" strike="noStrike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consectetur</a:t>
            </a:r>
            <a:r>
              <a:rPr lang="es-ES" sz="1200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, </a:t>
            </a:r>
            <a:r>
              <a:rPr lang="es-ES" sz="1200" b="0" i="0" u="none" strike="noStrike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adipisci</a:t>
            </a:r>
            <a:r>
              <a:rPr lang="es-ES" sz="1200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s-ES" sz="1200" b="0" i="0" u="none" strike="noStrike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velit</a:t>
            </a:r>
            <a:r>
              <a:rPr lang="es-ES" sz="1200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, sed quia.</a:t>
            </a:r>
            <a:endParaRPr lang="es-ES" sz="1200" dirty="0">
              <a:latin typeface="HP Simplified" panose="020B0606020204020204" pitchFamily="34" charset="77"/>
            </a:endParaRPr>
          </a:p>
        </p:txBody>
      </p:sp>
      <p:sp>
        <p:nvSpPr>
          <p:cNvPr id="18" name="Rectángulo 17">
            <a:extLst>
              <a:ext uri="{FF2B5EF4-FFF2-40B4-BE49-F238E27FC236}">
                <a16:creationId xmlns:a16="http://schemas.microsoft.com/office/drawing/2014/main" id="{98CCEC68-C187-2A71-022B-667890AB6AAA}"/>
              </a:ext>
            </a:extLst>
          </p:cNvPr>
          <p:cNvSpPr/>
          <p:nvPr/>
        </p:nvSpPr>
        <p:spPr>
          <a:xfrm>
            <a:off x="0" y="8220671"/>
            <a:ext cx="5145088" cy="923329"/>
          </a:xfrm>
          <a:prstGeom prst="rect">
            <a:avLst/>
          </a:prstGeom>
          <a:solidFill>
            <a:srgbClr val="F491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1013"/>
          </a:p>
        </p:txBody>
      </p:sp>
      <p:pic>
        <p:nvPicPr>
          <p:cNvPr id="11" name="Imagen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3538" y="8048623"/>
            <a:ext cx="1636751" cy="1276352"/>
          </a:xfrm>
          <a:prstGeom prst="rect">
            <a:avLst/>
          </a:prstGeom>
        </p:spPr>
      </p:pic>
      <p:pic>
        <p:nvPicPr>
          <p:cNvPr id="13" name="Imagen 12">
            <a:extLst>
              <a:ext uri="{FF2B5EF4-FFF2-40B4-BE49-F238E27FC236}">
                <a16:creationId xmlns:a16="http://schemas.microsoft.com/office/drawing/2014/main" id="{487FA876-EC34-81B4-D6EB-AC376B46B81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49271" y="8381667"/>
            <a:ext cx="1446546" cy="6057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2198790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57</TotalTime>
  <Words>107</Words>
  <Application>Microsoft Office PowerPoint</Application>
  <PresentationFormat>Personalizado</PresentationFormat>
  <Paragraphs>8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Calibri Light</vt:lpstr>
      <vt:lpstr>HP Simplified</vt:lpstr>
      <vt:lpstr>Open Sans</vt:lpstr>
      <vt:lpstr>Tema de Office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Microsoft Office User</dc:creator>
  <cp:lastModifiedBy>Carmen Quesada</cp:lastModifiedBy>
  <cp:revision>6</cp:revision>
  <dcterms:created xsi:type="dcterms:W3CDTF">2023-03-13T07:06:04Z</dcterms:created>
  <dcterms:modified xsi:type="dcterms:W3CDTF">2023-03-24T11:49:01Z</dcterms:modified>
</cp:coreProperties>
</file>