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853113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94694"/>
  </p:normalViewPr>
  <p:slideViewPr>
    <p:cSldViewPr snapToGrid="0">
      <p:cViewPr varScale="1">
        <p:scale>
          <a:sx n="355" d="100"/>
          <a:sy n="355" d="100"/>
        </p:scale>
        <p:origin x="294" y="14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299297"/>
            <a:ext cx="4389835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960543"/>
            <a:ext cx="4389835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167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062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97367"/>
            <a:ext cx="1262077" cy="15498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97367"/>
            <a:ext cx="3713069" cy="15498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06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65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455930"/>
            <a:ext cx="50483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1223857"/>
            <a:ext cx="50483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404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243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97367"/>
            <a:ext cx="5048310" cy="35348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448310"/>
            <a:ext cx="2476141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668020"/>
            <a:ext cx="2476141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448310"/>
            <a:ext cx="2488335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668020"/>
            <a:ext cx="2488335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0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65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796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263314"/>
            <a:ext cx="2963138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082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263314"/>
            <a:ext cx="2963138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44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97367"/>
            <a:ext cx="50483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486833"/>
            <a:ext cx="50483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1695027"/>
            <a:ext cx="1975426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06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6" r="1616" b="2160"/>
          <a:stretch/>
        </p:blipFill>
        <p:spPr>
          <a:xfrm>
            <a:off x="0" y="0"/>
            <a:ext cx="2713162" cy="18288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914153"/>
            <a:ext cx="2713162" cy="914646"/>
          </a:xfrm>
          <a:prstGeom prst="rect">
            <a:avLst/>
          </a:prstGeom>
          <a:solidFill>
            <a:srgbClr val="F4910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48551" y="914153"/>
            <a:ext cx="1043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1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48551" y="1052653"/>
            <a:ext cx="16321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HP Simplified" panose="020B0606020204020204" pitchFamily="34" charset="77"/>
              </a:rPr>
              <a:t>TRABAJO SOCIAL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2828471" y="113934"/>
            <a:ext cx="28741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Lorem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ipsum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dolor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sit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amet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elit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eiusmod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tempor</a:t>
            </a:r>
            <a:r>
              <a:rPr lang="es-ES" sz="16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incididunt</a:t>
            </a:r>
            <a:endParaRPr lang="es-ES" sz="1600" b="1" dirty="0">
              <a:solidFill>
                <a:srgbClr val="F4910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828472" y="1127947"/>
            <a:ext cx="2820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8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8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8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9D2F143-94F8-1AF7-7C22-1D45CF1F99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57" y="1374168"/>
            <a:ext cx="827898" cy="34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27</Words>
  <Application>Microsoft Office PowerPoint</Application>
  <PresentationFormat>Personalizado</PresentationFormat>
  <Paragraphs>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6</cp:revision>
  <dcterms:created xsi:type="dcterms:W3CDTF">2023-03-13T07:06:04Z</dcterms:created>
  <dcterms:modified xsi:type="dcterms:W3CDTF">2023-03-24T11:50:19Z</dcterms:modified>
</cp:coreProperties>
</file>