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853113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/>
    <p:restoredTop sz="94694"/>
  </p:normalViewPr>
  <p:slideViewPr>
    <p:cSldViewPr snapToGrid="0">
      <p:cViewPr varScale="1">
        <p:scale>
          <a:sx n="355" d="100"/>
          <a:sy n="355" d="100"/>
        </p:scale>
        <p:origin x="294" y="14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639" y="299297"/>
            <a:ext cx="4389835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639" y="960543"/>
            <a:ext cx="4389835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167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062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8634" y="97367"/>
            <a:ext cx="1262077" cy="15498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401" y="97367"/>
            <a:ext cx="3713069" cy="15498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706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65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3" y="455930"/>
            <a:ext cx="504831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353" y="1223857"/>
            <a:ext cx="504831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404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402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3138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243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97367"/>
            <a:ext cx="5048310" cy="35348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64" y="448310"/>
            <a:ext cx="2476141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164" y="668020"/>
            <a:ext cx="2476141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3139" y="448310"/>
            <a:ext cx="2488335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3139" y="668020"/>
            <a:ext cx="2488335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70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165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796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8336" y="263314"/>
            <a:ext cx="2963138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082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8336" y="263314"/>
            <a:ext cx="2963138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244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402" y="97367"/>
            <a:ext cx="504831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402" y="486833"/>
            <a:ext cx="504831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402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844" y="1695027"/>
            <a:ext cx="1975426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3761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066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7" r="547"/>
          <a:stretch/>
        </p:blipFill>
        <p:spPr>
          <a:xfrm>
            <a:off x="0" y="0"/>
            <a:ext cx="2713162" cy="18288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914153"/>
            <a:ext cx="2713162" cy="914646"/>
          </a:xfrm>
          <a:prstGeom prst="rect">
            <a:avLst/>
          </a:prstGeom>
          <a:solidFill>
            <a:schemeClr val="bg2">
              <a:lumMod val="5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6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48551" y="914153"/>
            <a:ext cx="1043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12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48551" y="1052653"/>
            <a:ext cx="198644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 DE LA SALUD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2828471" y="113934"/>
            <a:ext cx="2874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Festividad </a:t>
            </a:r>
          </a:p>
          <a:p>
            <a:r>
              <a:rPr lang="es-ES" sz="1600" b="1" smtClean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de la Facultad </a:t>
            </a:r>
          </a:p>
          <a:p>
            <a:r>
              <a:rPr lang="es-ES" sz="1600" b="1" smtClean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de Ciencias de la Salud</a:t>
            </a:r>
            <a:endParaRPr lang="es-ES" sz="1600" b="1" dirty="0">
              <a:solidFill>
                <a:schemeClr val="bg2">
                  <a:lumMod val="50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828472" y="1127947"/>
            <a:ext cx="2820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b="1" dirty="0" smtClean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MIÉRCOLES, 12 DE ABRIL DE 2023</a:t>
            </a:r>
            <a:endParaRPr lang="es-ES" sz="800" b="1" dirty="0">
              <a:solidFill>
                <a:schemeClr val="bg2">
                  <a:lumMod val="50000"/>
                </a:schemeClr>
              </a:solidFill>
              <a:latin typeface="HP Simplified" panose="020B0606020204020204" pitchFamily="34" charset="77"/>
            </a:endParaRPr>
          </a:p>
          <a:p>
            <a:r>
              <a:rPr lang="es-ES" sz="800" b="1" dirty="0" smtClean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11.30 HORAS</a:t>
            </a:r>
            <a:endParaRPr lang="es-ES" sz="800" b="1" dirty="0">
              <a:solidFill>
                <a:schemeClr val="bg2">
                  <a:lumMod val="50000"/>
                </a:schemeClr>
              </a:solidFill>
              <a:latin typeface="HP Simplified" panose="020B0606020204020204" pitchFamily="34" charset="77"/>
            </a:endParaRPr>
          </a:p>
          <a:p>
            <a:r>
              <a:rPr lang="es-ES" sz="800" b="1" dirty="0" smtClean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SALÓN DE GRADOS DEL EDIFICIO D 1 (ZABALETA)</a:t>
            </a:r>
            <a:endParaRPr lang="es-ES" sz="800" b="1" dirty="0">
              <a:solidFill>
                <a:schemeClr val="bg2">
                  <a:lumMod val="50000"/>
                </a:schemeClr>
              </a:solidFill>
              <a:latin typeface="HP Simplified" panose="020B0606020204020204" pitchFamily="34" charset="77"/>
            </a:endParaRPr>
          </a:p>
          <a:p>
            <a:r>
              <a:rPr lang="es-ES" sz="8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2" name="Rectángulo 1"/>
          <p:cNvSpPr/>
          <p:nvPr/>
        </p:nvSpPr>
        <p:spPr>
          <a:xfrm>
            <a:off x="0" y="0"/>
            <a:ext cx="5853113" cy="182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0FBE58E-FB1A-6368-7EC3-65853CD6D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58" y="1369764"/>
            <a:ext cx="726810" cy="38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37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13</cp:revision>
  <dcterms:created xsi:type="dcterms:W3CDTF">2023-03-13T07:06:04Z</dcterms:created>
  <dcterms:modified xsi:type="dcterms:W3CDTF">2023-04-11T12:23:38Z</dcterms:modified>
</cp:coreProperties>
</file>