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4694"/>
  </p:normalViewPr>
  <p:slideViewPr>
    <p:cSldViewPr snapToGrid="0">
      <p:cViewPr varScale="1">
        <p:scale>
          <a:sx n="204" d="100"/>
          <a:sy n="204" d="100"/>
        </p:scale>
        <p:origin x="88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93" r="21993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1" y="3039414"/>
            <a:ext cx="4321627" cy="2104086"/>
          </a:xfrm>
          <a:prstGeom prst="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911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501" y="3337733"/>
            <a:ext cx="4150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HUMANIDADES Y CIENCIAS</a:t>
            </a:r>
            <a:endParaRPr lang="es-ES" sz="28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>
                <a:latin typeface="HP Simplified" panose="020B0606020204020204" pitchFamily="34" charset="77"/>
              </a:rPr>
              <a:t>, sed quia.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7546348-BD43-E5F3-902C-BF8934F4EDE9}"/>
              </a:ext>
            </a:extLst>
          </p:cNvPr>
          <p:cNvSpPr txBox="1"/>
          <p:nvPr/>
        </p:nvSpPr>
        <p:spPr>
          <a:xfrm>
            <a:off x="212499" y="3732735"/>
            <a:ext cx="2847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DE LA EDUCACIÓN</a:t>
            </a:r>
            <a:endParaRPr lang="es-ES" sz="28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8365074-FB20-491B-3B6E-302C546BB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93" y="4364062"/>
            <a:ext cx="1349865" cy="64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111</Words>
  <Application>Microsoft Office PowerPoint</Application>
  <PresentationFormat>Presentación en pantalla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10</cp:revision>
  <dcterms:created xsi:type="dcterms:W3CDTF">2023-03-13T07:06:04Z</dcterms:created>
  <dcterms:modified xsi:type="dcterms:W3CDTF">2023-03-24T11:55:41Z</dcterms:modified>
</cp:coreProperties>
</file>