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853113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94"/>
  </p:normalViewPr>
  <p:slideViewPr>
    <p:cSldViewPr snapToGrid="0">
      <p:cViewPr varScale="1">
        <p:scale>
          <a:sx n="355" d="100"/>
          <a:sy n="355" d="100"/>
        </p:scale>
        <p:origin x="294" y="1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639" y="299297"/>
            <a:ext cx="4389835" cy="636693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639" y="960543"/>
            <a:ext cx="4389835" cy="441537"/>
          </a:xfrm>
        </p:spPr>
        <p:txBody>
          <a:bodyPr/>
          <a:lstStyle>
            <a:lvl1pPr marL="0" indent="0" algn="ctr">
              <a:buNone/>
              <a:defRPr sz="640"/>
            </a:lvl1pPr>
            <a:lvl2pPr marL="121935" indent="0" algn="ctr">
              <a:buNone/>
              <a:defRPr sz="533"/>
            </a:lvl2pPr>
            <a:lvl3pPr marL="243870" indent="0" algn="ctr">
              <a:buNone/>
              <a:defRPr sz="480"/>
            </a:lvl3pPr>
            <a:lvl4pPr marL="365806" indent="0" algn="ctr">
              <a:buNone/>
              <a:defRPr sz="427"/>
            </a:lvl4pPr>
            <a:lvl5pPr marL="487741" indent="0" algn="ctr">
              <a:buNone/>
              <a:defRPr sz="427"/>
            </a:lvl5pPr>
            <a:lvl6pPr marL="609676" indent="0" algn="ctr">
              <a:buNone/>
              <a:defRPr sz="427"/>
            </a:lvl6pPr>
            <a:lvl7pPr marL="731611" indent="0" algn="ctr">
              <a:buNone/>
              <a:defRPr sz="427"/>
            </a:lvl7pPr>
            <a:lvl8pPr marL="853547" indent="0" algn="ctr">
              <a:buNone/>
              <a:defRPr sz="427"/>
            </a:lvl8pPr>
            <a:lvl9pPr marL="975482" indent="0" algn="ctr">
              <a:buNone/>
              <a:defRPr sz="42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167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2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8634" y="97367"/>
            <a:ext cx="1262077" cy="154982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401" y="97367"/>
            <a:ext cx="3713069" cy="154982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061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5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3" y="455930"/>
            <a:ext cx="5048310" cy="76073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353" y="1223857"/>
            <a:ext cx="5048310" cy="400050"/>
          </a:xfrm>
        </p:spPr>
        <p:txBody>
          <a:bodyPr/>
          <a:lstStyle>
            <a:lvl1pPr marL="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1pPr>
            <a:lvl2pPr marL="121935" indent="0">
              <a:buNone/>
              <a:defRPr sz="533">
                <a:solidFill>
                  <a:schemeClr val="tx1">
                    <a:tint val="75000"/>
                  </a:schemeClr>
                </a:solidFill>
              </a:defRPr>
            </a:lvl2pPr>
            <a:lvl3pPr marL="243870" indent="0">
              <a:buNone/>
              <a:defRPr sz="480">
                <a:solidFill>
                  <a:schemeClr val="tx1">
                    <a:tint val="75000"/>
                  </a:schemeClr>
                </a:solidFill>
              </a:defRPr>
            </a:lvl3pPr>
            <a:lvl4pPr marL="36580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4pPr>
            <a:lvl5pPr marL="48774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5pPr>
            <a:lvl6pPr marL="609676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6pPr>
            <a:lvl7pPr marL="731611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7pPr>
            <a:lvl8pPr marL="853547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8pPr>
            <a:lvl9pPr marL="975482" indent="0">
              <a:buNone/>
              <a:defRPr sz="4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04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402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3138" y="486833"/>
            <a:ext cx="2487573" cy="11603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43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97367"/>
            <a:ext cx="5048310" cy="35348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164" y="448310"/>
            <a:ext cx="2476141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164" y="668020"/>
            <a:ext cx="2476141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3139" y="448310"/>
            <a:ext cx="2488335" cy="219710"/>
          </a:xfrm>
        </p:spPr>
        <p:txBody>
          <a:bodyPr anchor="b"/>
          <a:lstStyle>
            <a:lvl1pPr marL="0" indent="0">
              <a:buNone/>
              <a:defRPr sz="640" b="1"/>
            </a:lvl1pPr>
            <a:lvl2pPr marL="121935" indent="0">
              <a:buNone/>
              <a:defRPr sz="533" b="1"/>
            </a:lvl2pPr>
            <a:lvl3pPr marL="243870" indent="0">
              <a:buNone/>
              <a:defRPr sz="480" b="1"/>
            </a:lvl3pPr>
            <a:lvl4pPr marL="365806" indent="0">
              <a:buNone/>
              <a:defRPr sz="427" b="1"/>
            </a:lvl4pPr>
            <a:lvl5pPr marL="487741" indent="0">
              <a:buNone/>
              <a:defRPr sz="427" b="1"/>
            </a:lvl5pPr>
            <a:lvl6pPr marL="609676" indent="0">
              <a:buNone/>
              <a:defRPr sz="427" b="1"/>
            </a:lvl6pPr>
            <a:lvl7pPr marL="731611" indent="0">
              <a:buNone/>
              <a:defRPr sz="427" b="1"/>
            </a:lvl7pPr>
            <a:lvl8pPr marL="853547" indent="0">
              <a:buNone/>
              <a:defRPr sz="427" b="1"/>
            </a:lvl8pPr>
            <a:lvl9pPr marL="975482" indent="0">
              <a:buNone/>
              <a:defRPr sz="42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3139" y="668020"/>
            <a:ext cx="2488335" cy="98255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0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65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96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8336" y="263314"/>
            <a:ext cx="2963138" cy="1299633"/>
          </a:xfrm>
        </p:spPr>
        <p:txBody>
          <a:bodyPr/>
          <a:lstStyle>
            <a:lvl1pPr>
              <a:defRPr sz="853"/>
            </a:lvl1pPr>
            <a:lvl2pPr>
              <a:defRPr sz="747"/>
            </a:lvl2pPr>
            <a:lvl3pPr>
              <a:defRPr sz="640"/>
            </a:lvl3pPr>
            <a:lvl4pPr>
              <a:defRPr sz="533"/>
            </a:lvl4pPr>
            <a:lvl5pPr>
              <a:defRPr sz="533"/>
            </a:lvl5pPr>
            <a:lvl6pPr>
              <a:defRPr sz="533"/>
            </a:lvl6pPr>
            <a:lvl7pPr>
              <a:defRPr sz="533"/>
            </a:lvl7pPr>
            <a:lvl8pPr>
              <a:defRPr sz="533"/>
            </a:lvl8pPr>
            <a:lvl9pPr>
              <a:defRPr sz="53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082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164" y="121920"/>
            <a:ext cx="1887781" cy="426720"/>
          </a:xfrm>
        </p:spPr>
        <p:txBody>
          <a:bodyPr anchor="b"/>
          <a:lstStyle>
            <a:lvl1pPr>
              <a:defRPr sz="85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8336" y="263314"/>
            <a:ext cx="2963138" cy="1299633"/>
          </a:xfrm>
        </p:spPr>
        <p:txBody>
          <a:bodyPr anchor="t"/>
          <a:lstStyle>
            <a:lvl1pPr marL="0" indent="0">
              <a:buNone/>
              <a:defRPr sz="853"/>
            </a:lvl1pPr>
            <a:lvl2pPr marL="121935" indent="0">
              <a:buNone/>
              <a:defRPr sz="747"/>
            </a:lvl2pPr>
            <a:lvl3pPr marL="243870" indent="0">
              <a:buNone/>
              <a:defRPr sz="640"/>
            </a:lvl3pPr>
            <a:lvl4pPr marL="365806" indent="0">
              <a:buNone/>
              <a:defRPr sz="533"/>
            </a:lvl4pPr>
            <a:lvl5pPr marL="487741" indent="0">
              <a:buNone/>
              <a:defRPr sz="533"/>
            </a:lvl5pPr>
            <a:lvl6pPr marL="609676" indent="0">
              <a:buNone/>
              <a:defRPr sz="533"/>
            </a:lvl6pPr>
            <a:lvl7pPr marL="731611" indent="0">
              <a:buNone/>
              <a:defRPr sz="533"/>
            </a:lvl7pPr>
            <a:lvl8pPr marL="853547" indent="0">
              <a:buNone/>
              <a:defRPr sz="533"/>
            </a:lvl8pPr>
            <a:lvl9pPr marL="975482" indent="0">
              <a:buNone/>
              <a:defRPr sz="53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164" y="548640"/>
            <a:ext cx="1887781" cy="1016423"/>
          </a:xfrm>
        </p:spPr>
        <p:txBody>
          <a:bodyPr/>
          <a:lstStyle>
            <a:lvl1pPr marL="0" indent="0">
              <a:buNone/>
              <a:defRPr sz="427"/>
            </a:lvl1pPr>
            <a:lvl2pPr marL="121935" indent="0">
              <a:buNone/>
              <a:defRPr sz="373"/>
            </a:lvl2pPr>
            <a:lvl3pPr marL="243870" indent="0">
              <a:buNone/>
              <a:defRPr sz="320"/>
            </a:lvl3pPr>
            <a:lvl4pPr marL="365806" indent="0">
              <a:buNone/>
              <a:defRPr sz="267"/>
            </a:lvl4pPr>
            <a:lvl5pPr marL="487741" indent="0">
              <a:buNone/>
              <a:defRPr sz="267"/>
            </a:lvl5pPr>
            <a:lvl6pPr marL="609676" indent="0">
              <a:buNone/>
              <a:defRPr sz="267"/>
            </a:lvl6pPr>
            <a:lvl7pPr marL="731611" indent="0">
              <a:buNone/>
              <a:defRPr sz="267"/>
            </a:lvl7pPr>
            <a:lvl8pPr marL="853547" indent="0">
              <a:buNone/>
              <a:defRPr sz="267"/>
            </a:lvl8pPr>
            <a:lvl9pPr marL="975482" indent="0">
              <a:buNone/>
              <a:defRPr sz="2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44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402" y="97367"/>
            <a:ext cx="504831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402" y="486833"/>
            <a:ext cx="504831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402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21/04/2023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844" y="1695027"/>
            <a:ext cx="1975426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3761" y="1695027"/>
            <a:ext cx="131695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06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07" r="15407"/>
          <a:stretch/>
        </p:blipFill>
        <p:spPr>
          <a:xfrm>
            <a:off x="0" y="0"/>
            <a:ext cx="2713162" cy="18288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775652"/>
            <a:ext cx="2713162" cy="1053147"/>
          </a:xfrm>
          <a:prstGeom prst="rect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6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65484" y="775652"/>
            <a:ext cx="104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1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65484" y="914152"/>
            <a:ext cx="15343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HUMANIDADES Y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2828471" y="113934"/>
            <a:ext cx="2874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mtClean="0">
                <a:solidFill>
                  <a:srgbClr val="00B0F0"/>
                </a:solidFill>
                <a:latin typeface="HP Simplified" panose="020B0606020204020204" pitchFamily="34" charset="77"/>
              </a:rPr>
              <a:t>Celebración del Día </a:t>
            </a:r>
            <a:r>
              <a:rPr lang="es-ES" sz="16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de la </a:t>
            </a:r>
            <a:r>
              <a:rPr lang="es-ES" sz="1600" b="1" smtClean="0">
                <a:solidFill>
                  <a:srgbClr val="00B0F0"/>
                </a:solidFill>
                <a:latin typeface="HP Simplified" panose="020B0606020204020204" pitchFamily="34" charset="77"/>
              </a:rPr>
              <a:t>Facultad de </a:t>
            </a:r>
            <a:r>
              <a:rPr lang="es-ES" sz="16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Humanidades </a:t>
            </a:r>
          </a:p>
          <a:p>
            <a:r>
              <a:rPr lang="es-ES" sz="16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y Ciencias de la Educación</a:t>
            </a:r>
            <a:endParaRPr lang="es-ES" sz="16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2828472" y="1127947"/>
            <a:ext cx="2820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MIÉRCOLES, 26 DE ABRIL</a:t>
            </a:r>
            <a:endParaRPr lang="es-ES" sz="8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  <a:p>
            <a:r>
              <a:rPr lang="es-ES" sz="8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11 HORAS</a:t>
            </a:r>
            <a:endParaRPr lang="es-ES" sz="8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  <a:p>
            <a:r>
              <a:rPr lang="es-ES" sz="8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SALÓN DE GRADOS DEL EDIFICIO A 3 </a:t>
            </a:r>
          </a:p>
          <a:p>
            <a:r>
              <a:rPr lang="es-ES" sz="800" b="1" dirty="0" smtClean="0">
                <a:solidFill>
                  <a:srgbClr val="00B0F0"/>
                </a:solidFill>
                <a:latin typeface="HP Simplified" panose="020B0606020204020204" pitchFamily="34" charset="77"/>
              </a:rPr>
              <a:t>CAMPUS </a:t>
            </a:r>
            <a:r>
              <a:rPr lang="es-ES" sz="8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LAS LAGUNILLAS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49DA05A-C69C-E7A5-E3E1-84709EBC38DE}"/>
              </a:ext>
            </a:extLst>
          </p:cNvPr>
          <p:cNvSpPr txBox="1"/>
          <p:nvPr/>
        </p:nvSpPr>
        <p:spPr>
          <a:xfrm>
            <a:off x="65484" y="1084669"/>
            <a:ext cx="237757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 DE LA EDUCACIÓN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FC08395-CB98-FB6C-2706-DB1267818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58" y="1364840"/>
            <a:ext cx="842111" cy="4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38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12</cp:revision>
  <dcterms:created xsi:type="dcterms:W3CDTF">2023-03-13T07:06:04Z</dcterms:created>
  <dcterms:modified xsi:type="dcterms:W3CDTF">2023-04-21T10:28:22Z</dcterms:modified>
</cp:coreProperties>
</file>