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</p:sldIdLst>
  <p:sldSz cx="5145088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9100"/>
    <a:srgbClr val="0B43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12"/>
    <p:restoredTop sz="94694"/>
  </p:normalViewPr>
  <p:slideViewPr>
    <p:cSldViewPr snapToGrid="0">
      <p:cViewPr varScale="1">
        <p:scale>
          <a:sx n="117" d="100"/>
          <a:sy n="117" d="100"/>
        </p:scale>
        <p:origin x="502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1496484"/>
            <a:ext cx="4373325" cy="3183467"/>
          </a:xfrm>
        </p:spPr>
        <p:txBody>
          <a:bodyPr anchor="b"/>
          <a:lstStyle>
            <a:lvl1pPr algn="ctr">
              <a:defRPr sz="3376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3136" y="4802717"/>
            <a:ext cx="3858816" cy="2207683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266" indent="0" algn="ctr">
              <a:buNone/>
              <a:defRPr sz="1125"/>
            </a:lvl2pPr>
            <a:lvl3pPr marL="514533" indent="0" algn="ctr">
              <a:buNone/>
              <a:defRPr sz="1013"/>
            </a:lvl3pPr>
            <a:lvl4pPr marL="771799" indent="0" algn="ctr">
              <a:buNone/>
              <a:defRPr sz="900"/>
            </a:lvl4pPr>
            <a:lvl5pPr marL="1029066" indent="0" algn="ctr">
              <a:buNone/>
              <a:defRPr sz="900"/>
            </a:lvl5pPr>
            <a:lvl6pPr marL="1286332" indent="0" algn="ctr">
              <a:buNone/>
              <a:defRPr sz="900"/>
            </a:lvl6pPr>
            <a:lvl7pPr marL="1543599" indent="0" algn="ctr">
              <a:buNone/>
              <a:defRPr sz="900"/>
            </a:lvl7pPr>
            <a:lvl8pPr marL="1800865" indent="0" algn="ctr">
              <a:buNone/>
              <a:defRPr sz="900"/>
            </a:lvl8pPr>
            <a:lvl9pPr marL="2058132" indent="0" algn="ctr">
              <a:buNone/>
              <a:defRPr sz="9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34815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61369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681954" y="486834"/>
            <a:ext cx="1109410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3725" y="486834"/>
            <a:ext cx="3263915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33896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66810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1046" y="2279653"/>
            <a:ext cx="4437638" cy="3803649"/>
          </a:xfrm>
        </p:spPr>
        <p:txBody>
          <a:bodyPr anchor="b"/>
          <a:lstStyle>
            <a:lvl1pPr>
              <a:defRPr sz="3376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1046" y="6119286"/>
            <a:ext cx="4437638" cy="2000249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257266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533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799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9066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6332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599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86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132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3636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3725" y="2434167"/>
            <a:ext cx="2186662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4701" y="2434167"/>
            <a:ext cx="2186662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112610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395" y="486836"/>
            <a:ext cx="4437638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4396" y="2241551"/>
            <a:ext cx="2176613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266" indent="0">
              <a:buNone/>
              <a:defRPr sz="1125" b="1"/>
            </a:lvl2pPr>
            <a:lvl3pPr marL="514533" indent="0">
              <a:buNone/>
              <a:defRPr sz="1013" b="1"/>
            </a:lvl3pPr>
            <a:lvl4pPr marL="771799" indent="0">
              <a:buNone/>
              <a:defRPr sz="900" b="1"/>
            </a:lvl4pPr>
            <a:lvl5pPr marL="1029066" indent="0">
              <a:buNone/>
              <a:defRPr sz="900" b="1"/>
            </a:lvl5pPr>
            <a:lvl6pPr marL="1286332" indent="0">
              <a:buNone/>
              <a:defRPr sz="900" b="1"/>
            </a:lvl6pPr>
            <a:lvl7pPr marL="1543599" indent="0">
              <a:buNone/>
              <a:defRPr sz="900" b="1"/>
            </a:lvl7pPr>
            <a:lvl8pPr marL="1800865" indent="0">
              <a:buNone/>
              <a:defRPr sz="900" b="1"/>
            </a:lvl8pPr>
            <a:lvl9pPr marL="2058132" indent="0">
              <a:buNone/>
              <a:defRPr sz="9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4396" y="3340100"/>
            <a:ext cx="217661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604701" y="2241551"/>
            <a:ext cx="2187333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266" indent="0">
              <a:buNone/>
              <a:defRPr sz="1125" b="1"/>
            </a:lvl2pPr>
            <a:lvl3pPr marL="514533" indent="0">
              <a:buNone/>
              <a:defRPr sz="1013" b="1"/>
            </a:lvl3pPr>
            <a:lvl4pPr marL="771799" indent="0">
              <a:buNone/>
              <a:defRPr sz="900" b="1"/>
            </a:lvl4pPr>
            <a:lvl5pPr marL="1029066" indent="0">
              <a:buNone/>
              <a:defRPr sz="900" b="1"/>
            </a:lvl5pPr>
            <a:lvl6pPr marL="1286332" indent="0">
              <a:buNone/>
              <a:defRPr sz="900" b="1"/>
            </a:lvl6pPr>
            <a:lvl7pPr marL="1543599" indent="0">
              <a:buNone/>
              <a:defRPr sz="900" b="1"/>
            </a:lvl7pPr>
            <a:lvl8pPr marL="1800865" indent="0">
              <a:buNone/>
              <a:defRPr sz="900" b="1"/>
            </a:lvl8pPr>
            <a:lvl9pPr marL="2058132" indent="0">
              <a:buNone/>
              <a:defRPr sz="9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604701" y="3340100"/>
            <a:ext cx="218733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631874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482068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83197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395" y="609600"/>
            <a:ext cx="1659425" cy="2133600"/>
          </a:xfrm>
        </p:spPr>
        <p:txBody>
          <a:bodyPr anchor="b"/>
          <a:lstStyle>
            <a:lvl1pPr>
              <a:defRPr sz="1801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87332" y="1316569"/>
            <a:ext cx="2604701" cy="6498167"/>
          </a:xfrm>
        </p:spPr>
        <p:txBody>
          <a:bodyPr/>
          <a:lstStyle>
            <a:lvl1pPr>
              <a:defRPr sz="1801"/>
            </a:lvl1pPr>
            <a:lvl2pPr>
              <a:defRPr sz="1576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4395" y="2743200"/>
            <a:ext cx="1659425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266" indent="0">
              <a:buNone/>
              <a:defRPr sz="788"/>
            </a:lvl2pPr>
            <a:lvl3pPr marL="514533" indent="0">
              <a:buNone/>
              <a:defRPr sz="675"/>
            </a:lvl3pPr>
            <a:lvl4pPr marL="771799" indent="0">
              <a:buNone/>
              <a:defRPr sz="563"/>
            </a:lvl4pPr>
            <a:lvl5pPr marL="1029066" indent="0">
              <a:buNone/>
              <a:defRPr sz="563"/>
            </a:lvl5pPr>
            <a:lvl6pPr marL="1286332" indent="0">
              <a:buNone/>
              <a:defRPr sz="563"/>
            </a:lvl6pPr>
            <a:lvl7pPr marL="1543599" indent="0">
              <a:buNone/>
              <a:defRPr sz="563"/>
            </a:lvl7pPr>
            <a:lvl8pPr marL="1800865" indent="0">
              <a:buNone/>
              <a:defRPr sz="563"/>
            </a:lvl8pPr>
            <a:lvl9pPr marL="2058132" indent="0">
              <a:buNone/>
              <a:defRPr sz="563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92821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395" y="609600"/>
            <a:ext cx="1659425" cy="2133600"/>
          </a:xfrm>
        </p:spPr>
        <p:txBody>
          <a:bodyPr anchor="b"/>
          <a:lstStyle>
            <a:lvl1pPr>
              <a:defRPr sz="1801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87332" y="1316569"/>
            <a:ext cx="2604701" cy="6498167"/>
          </a:xfrm>
        </p:spPr>
        <p:txBody>
          <a:bodyPr anchor="t"/>
          <a:lstStyle>
            <a:lvl1pPr marL="0" indent="0">
              <a:buNone/>
              <a:defRPr sz="1801"/>
            </a:lvl1pPr>
            <a:lvl2pPr marL="257266" indent="0">
              <a:buNone/>
              <a:defRPr sz="1576"/>
            </a:lvl2pPr>
            <a:lvl3pPr marL="514533" indent="0">
              <a:buNone/>
              <a:defRPr sz="1350"/>
            </a:lvl3pPr>
            <a:lvl4pPr marL="771799" indent="0">
              <a:buNone/>
              <a:defRPr sz="1125"/>
            </a:lvl4pPr>
            <a:lvl5pPr marL="1029066" indent="0">
              <a:buNone/>
              <a:defRPr sz="1125"/>
            </a:lvl5pPr>
            <a:lvl6pPr marL="1286332" indent="0">
              <a:buNone/>
              <a:defRPr sz="1125"/>
            </a:lvl6pPr>
            <a:lvl7pPr marL="1543599" indent="0">
              <a:buNone/>
              <a:defRPr sz="1125"/>
            </a:lvl7pPr>
            <a:lvl8pPr marL="1800865" indent="0">
              <a:buNone/>
              <a:defRPr sz="1125"/>
            </a:lvl8pPr>
            <a:lvl9pPr marL="2058132" indent="0">
              <a:buNone/>
              <a:defRPr sz="1125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4395" y="2743200"/>
            <a:ext cx="1659425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266" indent="0">
              <a:buNone/>
              <a:defRPr sz="788"/>
            </a:lvl2pPr>
            <a:lvl3pPr marL="514533" indent="0">
              <a:buNone/>
              <a:defRPr sz="675"/>
            </a:lvl3pPr>
            <a:lvl4pPr marL="771799" indent="0">
              <a:buNone/>
              <a:defRPr sz="563"/>
            </a:lvl4pPr>
            <a:lvl5pPr marL="1029066" indent="0">
              <a:buNone/>
              <a:defRPr sz="563"/>
            </a:lvl5pPr>
            <a:lvl6pPr marL="1286332" indent="0">
              <a:buNone/>
              <a:defRPr sz="563"/>
            </a:lvl6pPr>
            <a:lvl7pPr marL="1543599" indent="0">
              <a:buNone/>
              <a:defRPr sz="563"/>
            </a:lvl7pPr>
            <a:lvl8pPr marL="1800865" indent="0">
              <a:buNone/>
              <a:defRPr sz="563"/>
            </a:lvl8pPr>
            <a:lvl9pPr marL="2058132" indent="0">
              <a:buNone/>
              <a:defRPr sz="563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555654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3725" y="486836"/>
            <a:ext cx="4437638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3725" y="2434167"/>
            <a:ext cx="4437638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3725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AA94B-ADCE-6644-9A1B-762C2C05A9AB}" type="datetimeFigureOut">
              <a:rPr lang="es-ES" smtClean="0"/>
              <a:t>24/03/2023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04311" y="8475136"/>
            <a:ext cx="173646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33718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21717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514533" rtl="0" eaLnBrk="1" latinLnBrk="0" hangingPunct="1">
        <a:lnSpc>
          <a:spcPct val="90000"/>
        </a:lnSpc>
        <a:spcBef>
          <a:spcPct val="0"/>
        </a:spcBef>
        <a:buNone/>
        <a:defRPr sz="247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633" indent="-128633" algn="l" defTabSz="51453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6" kern="1200">
          <a:solidFill>
            <a:schemeClr val="tx1"/>
          </a:solidFill>
          <a:latin typeface="+mn-lt"/>
          <a:ea typeface="+mn-ea"/>
          <a:cs typeface="+mn-cs"/>
        </a:defRPr>
      </a:lvl1pPr>
      <a:lvl2pPr marL="385900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3166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433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699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9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2232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9498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67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2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533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7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90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63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5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5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81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34DCFB27-24EF-EFE9-2E55-4118F4A7199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089" r="5089"/>
          <a:stretch/>
        </p:blipFill>
        <p:spPr>
          <a:xfrm>
            <a:off x="0" y="0"/>
            <a:ext cx="5145088" cy="3818700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50B30C08-5BA1-C9A0-19CF-950C34AFD590}"/>
              </a:ext>
            </a:extLst>
          </p:cNvPr>
          <p:cNvSpPr/>
          <p:nvPr/>
        </p:nvSpPr>
        <p:spPr>
          <a:xfrm>
            <a:off x="0" y="0"/>
            <a:ext cx="5145088" cy="1645924"/>
          </a:xfrm>
          <a:prstGeom prst="rect">
            <a:avLst/>
          </a:prstGeom>
          <a:solidFill>
            <a:srgbClr val="00B0F0">
              <a:alpha val="8672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13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53A5FF36-77C7-AB00-9926-455D4603B240}"/>
              </a:ext>
            </a:extLst>
          </p:cNvPr>
          <p:cNvSpPr txBox="1"/>
          <p:nvPr/>
        </p:nvSpPr>
        <p:spPr>
          <a:xfrm>
            <a:off x="303860" y="452616"/>
            <a:ext cx="2442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>
                <a:solidFill>
                  <a:schemeClr val="bg1"/>
                </a:solidFill>
                <a:latin typeface="HP Simplified" panose="020B0606020204020204" pitchFamily="34" charset="77"/>
              </a:rPr>
              <a:t>FACULTAD DE</a:t>
            </a:r>
            <a:endParaRPr lang="es-ES" sz="2400" b="1" dirty="0">
              <a:solidFill>
                <a:schemeClr val="bg1"/>
              </a:solidFill>
              <a:latin typeface="HP Simplified" panose="020B0606020204020204" pitchFamily="34" charset="77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BD83D978-E908-CA38-150F-00E315A6AF71}"/>
              </a:ext>
            </a:extLst>
          </p:cNvPr>
          <p:cNvSpPr txBox="1"/>
          <p:nvPr/>
        </p:nvSpPr>
        <p:spPr>
          <a:xfrm>
            <a:off x="273332" y="672008"/>
            <a:ext cx="47068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>
                <a:solidFill>
                  <a:schemeClr val="bg1"/>
                </a:solidFill>
                <a:latin typeface="HP Simplified" panose="020B0606020204020204" pitchFamily="34" charset="77"/>
              </a:rPr>
              <a:t>HUMANIDADES Y CIENCIAS</a:t>
            </a:r>
            <a:endParaRPr lang="es-ES" sz="3200" b="1" dirty="0">
              <a:solidFill>
                <a:schemeClr val="bg1"/>
              </a:solidFill>
              <a:latin typeface="HP Simplified" panose="020B0606020204020204" pitchFamily="34" charset="77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68474990-B0BA-63EA-4207-870227CE361B}"/>
              </a:ext>
            </a:extLst>
          </p:cNvPr>
          <p:cNvSpPr txBox="1"/>
          <p:nvPr/>
        </p:nvSpPr>
        <p:spPr>
          <a:xfrm>
            <a:off x="337753" y="4038092"/>
            <a:ext cx="44913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err="1">
                <a:solidFill>
                  <a:srgbClr val="00B0F0"/>
                </a:solidFill>
                <a:latin typeface="HP Simplified" panose="020B0606020204020204" pitchFamily="34" charset="77"/>
              </a:rPr>
              <a:t>Lorem</a:t>
            </a:r>
            <a:r>
              <a:rPr lang="es-ES" sz="2400" b="1" dirty="0">
                <a:solidFill>
                  <a:srgbClr val="00B0F0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00B0F0"/>
                </a:solidFill>
                <a:latin typeface="HP Simplified" panose="020B0606020204020204" pitchFamily="34" charset="77"/>
              </a:rPr>
              <a:t>ipsum</a:t>
            </a:r>
            <a:r>
              <a:rPr lang="es-ES" sz="2400" b="1" dirty="0">
                <a:solidFill>
                  <a:srgbClr val="00B0F0"/>
                </a:solidFill>
                <a:latin typeface="HP Simplified" panose="020B0606020204020204" pitchFamily="34" charset="77"/>
              </a:rPr>
              <a:t> dolor </a:t>
            </a:r>
            <a:r>
              <a:rPr lang="es-ES" sz="2400" b="1" dirty="0" err="1">
                <a:solidFill>
                  <a:srgbClr val="00B0F0"/>
                </a:solidFill>
                <a:latin typeface="HP Simplified" panose="020B0606020204020204" pitchFamily="34" charset="77"/>
              </a:rPr>
              <a:t>sit</a:t>
            </a:r>
            <a:r>
              <a:rPr lang="es-ES" sz="2400" b="1" dirty="0">
                <a:solidFill>
                  <a:srgbClr val="00B0F0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00B0F0"/>
                </a:solidFill>
                <a:latin typeface="HP Simplified" panose="020B0606020204020204" pitchFamily="34" charset="77"/>
              </a:rPr>
              <a:t>amet</a:t>
            </a:r>
            <a:r>
              <a:rPr lang="es-ES" sz="2400" b="1" dirty="0">
                <a:solidFill>
                  <a:srgbClr val="00B0F0"/>
                </a:solidFill>
                <a:latin typeface="HP Simplified" panose="020B0606020204020204" pitchFamily="34" charset="77"/>
              </a:rPr>
              <a:t>, </a:t>
            </a:r>
            <a:r>
              <a:rPr lang="es-ES" sz="2400" b="1" dirty="0" err="1">
                <a:solidFill>
                  <a:srgbClr val="00B0F0"/>
                </a:solidFill>
                <a:latin typeface="HP Simplified" panose="020B0606020204020204" pitchFamily="34" charset="77"/>
              </a:rPr>
              <a:t>consectetur</a:t>
            </a:r>
            <a:r>
              <a:rPr lang="es-ES" sz="2400" b="1" dirty="0">
                <a:solidFill>
                  <a:srgbClr val="00B0F0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00B0F0"/>
                </a:solidFill>
                <a:latin typeface="HP Simplified" panose="020B0606020204020204" pitchFamily="34" charset="77"/>
              </a:rPr>
              <a:t>adipiscing</a:t>
            </a:r>
            <a:r>
              <a:rPr lang="es-ES" sz="2400" b="1" dirty="0">
                <a:solidFill>
                  <a:srgbClr val="00B0F0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00B0F0"/>
                </a:solidFill>
                <a:latin typeface="HP Simplified" panose="020B0606020204020204" pitchFamily="34" charset="77"/>
              </a:rPr>
              <a:t>elit</a:t>
            </a:r>
            <a:r>
              <a:rPr lang="es-ES" sz="2400" b="1" dirty="0">
                <a:solidFill>
                  <a:srgbClr val="00B0F0"/>
                </a:solidFill>
                <a:latin typeface="HP Simplified" panose="020B0606020204020204" pitchFamily="34" charset="77"/>
              </a:rPr>
              <a:t>, sed do </a:t>
            </a:r>
            <a:r>
              <a:rPr lang="es-ES" sz="2400" b="1" dirty="0" err="1">
                <a:solidFill>
                  <a:srgbClr val="00B0F0"/>
                </a:solidFill>
                <a:latin typeface="HP Simplified" panose="020B0606020204020204" pitchFamily="34" charset="77"/>
              </a:rPr>
              <a:t>eiusmod</a:t>
            </a:r>
            <a:r>
              <a:rPr lang="es-ES" sz="2400" b="1" dirty="0">
                <a:solidFill>
                  <a:srgbClr val="00B0F0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00B0F0"/>
                </a:solidFill>
                <a:latin typeface="HP Simplified" panose="020B0606020204020204" pitchFamily="34" charset="77"/>
              </a:rPr>
              <a:t>tempor</a:t>
            </a:r>
            <a:r>
              <a:rPr lang="es-ES" sz="2400" b="1" dirty="0">
                <a:solidFill>
                  <a:srgbClr val="00B0F0"/>
                </a:solidFill>
                <a:latin typeface="HP Simplified" panose="020B0606020204020204" pitchFamily="34" charset="77"/>
              </a:rPr>
              <a:t> </a:t>
            </a:r>
            <a:r>
              <a:rPr lang="es-ES" sz="2400" b="1" dirty="0" err="1">
                <a:solidFill>
                  <a:srgbClr val="00B0F0"/>
                </a:solidFill>
                <a:latin typeface="HP Simplified" panose="020B0606020204020204" pitchFamily="34" charset="77"/>
              </a:rPr>
              <a:t>incididunt</a:t>
            </a:r>
            <a:endParaRPr lang="es-ES" sz="2400" b="1" dirty="0">
              <a:solidFill>
                <a:srgbClr val="00B0F0"/>
              </a:solidFill>
              <a:latin typeface="HP Simplified" panose="020B0606020204020204" pitchFamily="34" charset="77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24965103-0B04-B467-4A74-FF89216A7B8D}"/>
              </a:ext>
            </a:extLst>
          </p:cNvPr>
          <p:cNvSpPr txBox="1"/>
          <p:nvPr/>
        </p:nvSpPr>
        <p:spPr>
          <a:xfrm>
            <a:off x="337753" y="5348659"/>
            <a:ext cx="42551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>
                <a:solidFill>
                  <a:srgbClr val="00B0F0"/>
                </a:solidFill>
                <a:latin typeface="HP Simplified" panose="020B0606020204020204" pitchFamily="34" charset="77"/>
              </a:rPr>
              <a:t>DÍA Y FECHA</a:t>
            </a:r>
          </a:p>
          <a:p>
            <a:r>
              <a:rPr lang="es-ES" sz="1200" b="1" dirty="0">
                <a:solidFill>
                  <a:srgbClr val="00B0F0"/>
                </a:solidFill>
                <a:latin typeface="HP Simplified" panose="020B0606020204020204" pitchFamily="34" charset="77"/>
              </a:rPr>
              <a:t>HORA</a:t>
            </a:r>
          </a:p>
          <a:p>
            <a:r>
              <a:rPr lang="es-ES" sz="1200" b="1" dirty="0">
                <a:solidFill>
                  <a:srgbClr val="00B0F0"/>
                </a:solidFill>
                <a:latin typeface="HP Simplified" panose="020B0606020204020204" pitchFamily="34" charset="77"/>
              </a:rPr>
              <a:t>LUGAR</a:t>
            </a:r>
          </a:p>
          <a:p>
            <a:r>
              <a:rPr lang="es-ES" sz="1200" b="1" dirty="0">
                <a:solidFill>
                  <a:srgbClr val="00B0F0"/>
                </a:solidFill>
                <a:latin typeface="HP Simplified" panose="020B0606020204020204" pitchFamily="34" charset="77"/>
              </a:rPr>
              <a:t>CAMPUS LAS LAGUNILLAS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86EFB9F4-EC77-DD65-4937-E4E4D975C704}"/>
              </a:ext>
            </a:extLst>
          </p:cNvPr>
          <p:cNvSpPr txBox="1"/>
          <p:nvPr/>
        </p:nvSpPr>
        <p:spPr>
          <a:xfrm>
            <a:off x="337753" y="6371367"/>
            <a:ext cx="44269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Sed ut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perspiciatis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unde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omnis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iste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natus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error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sit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voluptatem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accusantium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doloremque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laudantium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totam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rem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aperiam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eaque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ipsa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quae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ab illo inventore veritatis et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quasi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architecto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beatae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vitae dicta sunt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explicabo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. Nemo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enim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ipsam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voluptatem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quia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voluptas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sit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aspernatur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aut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odit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aut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fugit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sed quia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consequuntur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magni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dolores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eos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qui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ratione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voluptatem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sequi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nesciunt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. Neque porro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quisquam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est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qui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dolorem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ipsum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quia dolor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sit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amet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consectetur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adipisci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s-ES" sz="1200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velit</a:t>
            </a:r>
            <a:r>
              <a:rPr lang="es-ES" sz="1200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sed quia.</a:t>
            </a:r>
            <a:endParaRPr lang="es-ES" sz="1200" dirty="0">
              <a:latin typeface="HP Simplified" panose="020B0606020204020204" pitchFamily="34" charset="77"/>
            </a:endParaRP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98CCEC68-C187-2A71-022B-667890AB6AAA}"/>
              </a:ext>
            </a:extLst>
          </p:cNvPr>
          <p:cNvSpPr/>
          <p:nvPr/>
        </p:nvSpPr>
        <p:spPr>
          <a:xfrm>
            <a:off x="0" y="8220671"/>
            <a:ext cx="5145088" cy="92332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13">
              <a:solidFill>
                <a:srgbClr val="00B0F0"/>
              </a:solidFill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C39F1184-3563-8186-D8DA-58A5111C255F}"/>
              </a:ext>
            </a:extLst>
          </p:cNvPr>
          <p:cNvSpPr txBox="1"/>
          <p:nvPr/>
        </p:nvSpPr>
        <p:spPr>
          <a:xfrm>
            <a:off x="273332" y="1092493"/>
            <a:ext cx="48717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>
                <a:solidFill>
                  <a:schemeClr val="bg1"/>
                </a:solidFill>
                <a:latin typeface="HP Simplified" panose="020B0606020204020204" pitchFamily="34" charset="77"/>
              </a:rPr>
              <a:t>DE LA EDUCACIÓN</a:t>
            </a:r>
            <a:endParaRPr lang="es-ES" sz="3200" b="1" dirty="0">
              <a:solidFill>
                <a:schemeClr val="bg1"/>
              </a:solidFill>
              <a:latin typeface="HP Simplified" panose="020B0606020204020204" pitchFamily="34" charset="77"/>
            </a:endParaRPr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84E6951F-830A-CAF6-11BE-B289F480B5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8192" y="8391408"/>
            <a:ext cx="1349865" cy="649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19879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82</TotalTime>
  <Words>111</Words>
  <Application>Microsoft Office PowerPoint</Application>
  <PresentationFormat>Personalizado</PresentationFormat>
  <Paragraphs>9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HP Simplified</vt:lpstr>
      <vt:lpstr>Open Sans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Carmen Quesada</cp:lastModifiedBy>
  <cp:revision>12</cp:revision>
  <dcterms:created xsi:type="dcterms:W3CDTF">2023-03-13T07:06:04Z</dcterms:created>
  <dcterms:modified xsi:type="dcterms:W3CDTF">2023-03-24T11:56:18Z</dcterms:modified>
</cp:coreProperties>
</file>