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5A54"/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2"/>
    <p:restoredTop sz="94694"/>
  </p:normalViewPr>
  <p:slideViewPr>
    <p:cSldViewPr snapToGrid="0">
      <p:cViewPr varScale="1">
        <p:scale>
          <a:sx n="117" d="100"/>
          <a:sy n="117" d="100"/>
        </p:scale>
        <p:origin x="50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8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4"/>
            <a:ext cx="1109410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4"/>
            <a:ext cx="3263915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89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81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26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6"/>
            <a:ext cx="4437638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1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20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9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282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7332" y="1316569"/>
            <a:ext cx="2604701" cy="6498167"/>
          </a:xfrm>
        </p:spPr>
        <p:txBody>
          <a:bodyPr anchor="t"/>
          <a:lstStyle>
            <a:lvl1pPr marL="0" indent="0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5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7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89" r="508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0"/>
            <a:ext cx="5145088" cy="1645924"/>
          </a:xfrm>
          <a:prstGeom prst="rect">
            <a:avLst/>
          </a:prstGeom>
          <a:solidFill>
            <a:schemeClr val="accent2">
              <a:lumMod val="75000"/>
              <a:alpha val="8666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3" y="711000"/>
            <a:ext cx="4871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Festividad</a:t>
            </a:r>
          </a:p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‘Día de la Ingeniería’</a:t>
            </a:r>
            <a:endParaRPr lang="es-ES" sz="2400" b="1" dirty="0">
              <a:solidFill>
                <a:schemeClr val="accent2">
                  <a:lumMod val="75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5348659"/>
            <a:ext cx="425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VIERNES, 17 DE MARZO DE 2023</a:t>
            </a:r>
            <a:endParaRPr lang="es-ES" sz="1200" b="1" dirty="0">
              <a:solidFill>
                <a:schemeClr val="accent2">
                  <a:lumMod val="75000"/>
                </a:schemeClr>
              </a:solidFill>
              <a:latin typeface="HP Simplified" panose="020B0606020204020204" pitchFamily="34" charset="77"/>
            </a:endParaRPr>
          </a:p>
          <a:p>
            <a:r>
              <a:rPr lang="es-ES" sz="1200" b="1" dirty="0" smtClean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12 HORAS</a:t>
            </a:r>
            <a:endParaRPr lang="es-ES" sz="1200" b="1" dirty="0">
              <a:solidFill>
                <a:schemeClr val="accent2">
                  <a:lumMod val="75000"/>
                </a:schemeClr>
              </a:solidFill>
              <a:latin typeface="HP Simplified" panose="020B0606020204020204" pitchFamily="34" charset="77"/>
            </a:endParaRPr>
          </a:p>
          <a:p>
            <a:r>
              <a:rPr lang="es-ES" sz="1200" b="1" dirty="0" smtClean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SALÓN DE GRADOS DEL EDIFICIO A 3</a:t>
            </a:r>
            <a:endParaRPr lang="es-ES" sz="1200" b="1" dirty="0">
              <a:solidFill>
                <a:schemeClr val="accent2">
                  <a:lumMod val="75000"/>
                </a:schemeClr>
              </a:solidFill>
              <a:latin typeface="HP Simplified" panose="020B0606020204020204" pitchFamily="34" charset="77"/>
            </a:endParaRPr>
          </a:p>
          <a:p>
            <a:r>
              <a:rPr lang="es-ES" sz="1200" b="1" dirty="0">
                <a:solidFill>
                  <a:schemeClr val="accent2">
                    <a:lumMod val="75000"/>
                  </a:schemeClr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337753" y="6371367"/>
            <a:ext cx="442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 ut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iste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error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laudantium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totam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rem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aperiam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eaque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ab illo inventore veritatis et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quasi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architecto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beatae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vitae dicta sunt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explicabo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Nemo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fugit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dolores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sequi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nesciunt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Neque porro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quisquam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est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dolor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quia.</a:t>
            </a:r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9F1184-3563-8186-D8DA-58A5111C255F}"/>
              </a:ext>
            </a:extLst>
          </p:cNvPr>
          <p:cNvSpPr txBox="1"/>
          <p:nvPr/>
        </p:nvSpPr>
        <p:spPr>
          <a:xfrm>
            <a:off x="273332" y="1092493"/>
            <a:ext cx="4319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JAÉN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372DD9-F6DF-45EF-377D-17AB774B2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272" y="8410100"/>
            <a:ext cx="1875922" cy="56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</TotalTime>
  <Words>111</Words>
  <Application>Microsoft Office PowerPoint</Application>
  <PresentationFormat>Personalizado</PresentationFormat>
  <Paragraphs>10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HP Simplified</vt:lpstr>
      <vt:lpstr>Open Sans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11</cp:revision>
  <dcterms:created xsi:type="dcterms:W3CDTF">2023-03-13T07:06:04Z</dcterms:created>
  <dcterms:modified xsi:type="dcterms:W3CDTF">2023-03-14T11:31:43Z</dcterms:modified>
</cp:coreProperties>
</file>