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76"/>
    <p:restoredTop sz="94694"/>
  </p:normalViewPr>
  <p:slideViewPr>
    <p:cSldViewPr snapToGrid="0">
      <p:cViewPr varScale="1">
        <p:scale>
          <a:sx n="163" d="100"/>
          <a:sy n="163" d="100"/>
        </p:scale>
        <p:origin x="43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653" b="14653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1342420"/>
            <a:ext cx="4878387" cy="956741"/>
          </a:xfrm>
          <a:prstGeom prst="rect">
            <a:avLst/>
          </a:prstGeom>
          <a:solidFill>
            <a:schemeClr val="accent2">
              <a:alpha val="877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342420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61486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7E59738-2EC9-337D-8EA0-92576BC31218}"/>
              </a:ext>
            </a:extLst>
          </p:cNvPr>
          <p:cNvSpPr txBox="1"/>
          <p:nvPr/>
        </p:nvSpPr>
        <p:spPr>
          <a:xfrm>
            <a:off x="193506" y="190570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JAÉN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D9B101A-D025-C01C-7AA7-FC43D161C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214" y="5753417"/>
            <a:ext cx="2011959" cy="60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108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13</cp:revision>
  <dcterms:created xsi:type="dcterms:W3CDTF">2023-03-13T07:06:04Z</dcterms:created>
  <dcterms:modified xsi:type="dcterms:W3CDTF">2023-03-14T11:32:27Z</dcterms:modified>
</cp:coreProperties>
</file>