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55" d="100"/>
          <a:sy n="355" d="100"/>
        </p:scale>
        <p:origin x="294" y="1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7" r="547"/>
          <a:stretch/>
        </p:blipFill>
        <p:spPr>
          <a:xfrm>
            <a:off x="0" y="0"/>
            <a:ext cx="2713162" cy="18288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775652"/>
            <a:ext cx="2713162" cy="1053147"/>
          </a:xfrm>
          <a:prstGeom prst="rect">
            <a:avLst/>
          </a:prstGeom>
          <a:solidFill>
            <a:schemeClr val="accent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6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65484" y="775652"/>
            <a:ext cx="745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65484" y="914152"/>
            <a:ext cx="2098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16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16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8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8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8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49DA05A-C69C-E7A5-E3E1-84709EBC38DE}"/>
              </a:ext>
            </a:extLst>
          </p:cNvPr>
          <p:cNvSpPr txBox="1"/>
          <p:nvPr/>
        </p:nvSpPr>
        <p:spPr>
          <a:xfrm>
            <a:off x="65484" y="1084669"/>
            <a:ext cx="8451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JAÉN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AC1DC7B-BDD0-BDEC-C870-E27E253EC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8" y="1361668"/>
            <a:ext cx="1174397" cy="35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28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12</cp:revision>
  <dcterms:created xsi:type="dcterms:W3CDTF">2023-03-13T07:06:04Z</dcterms:created>
  <dcterms:modified xsi:type="dcterms:W3CDTF">2023-03-14T11:32:46Z</dcterms:modified>
</cp:coreProperties>
</file>