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</p:sldIdLst>
  <p:sldSz cx="4878388" cy="6500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6DC0"/>
    <a:srgbClr val="F49100"/>
    <a:srgbClr val="0B43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76"/>
    <p:restoredTop sz="94694"/>
  </p:normalViewPr>
  <p:slideViewPr>
    <p:cSldViewPr snapToGrid="0">
      <p:cViewPr varScale="1">
        <p:scale>
          <a:sx n="163" d="100"/>
          <a:sy n="163" d="100"/>
        </p:scale>
        <p:origin x="4392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879" y="1063907"/>
            <a:ext cx="4146630" cy="2263246"/>
          </a:xfrm>
        </p:spPr>
        <p:txBody>
          <a:bodyPr anchor="b"/>
          <a:lstStyle>
            <a:lvl1pPr algn="ctr">
              <a:defRPr sz="320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799" y="3414432"/>
            <a:ext cx="3658791" cy="1569525"/>
          </a:xfrm>
        </p:spPr>
        <p:txBody>
          <a:bodyPr/>
          <a:lstStyle>
            <a:lvl1pPr marL="0" indent="0" algn="ctr">
              <a:buNone/>
              <a:defRPr sz="1280"/>
            </a:lvl1pPr>
            <a:lvl2pPr marL="243916" indent="0" algn="ctr">
              <a:buNone/>
              <a:defRPr sz="1067"/>
            </a:lvl2pPr>
            <a:lvl3pPr marL="487832" indent="0" algn="ctr">
              <a:buNone/>
              <a:defRPr sz="960"/>
            </a:lvl3pPr>
            <a:lvl4pPr marL="731749" indent="0" algn="ctr">
              <a:buNone/>
              <a:defRPr sz="854"/>
            </a:lvl4pPr>
            <a:lvl5pPr marL="975665" indent="0" algn="ctr">
              <a:buNone/>
              <a:defRPr sz="854"/>
            </a:lvl5pPr>
            <a:lvl6pPr marL="1219581" indent="0" algn="ctr">
              <a:buNone/>
              <a:defRPr sz="854"/>
            </a:lvl6pPr>
            <a:lvl7pPr marL="1463497" indent="0" algn="ctr">
              <a:buNone/>
              <a:defRPr sz="854"/>
            </a:lvl7pPr>
            <a:lvl8pPr marL="1707413" indent="0" algn="ctr">
              <a:buNone/>
              <a:defRPr sz="854"/>
            </a:lvl8pPr>
            <a:lvl9pPr marL="1951330" indent="0" algn="ctr">
              <a:buNone/>
              <a:defRPr sz="854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52089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03632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491097" y="346108"/>
            <a:ext cx="1051902" cy="5509139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5390" y="346108"/>
            <a:ext cx="3094727" cy="5509139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5807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48043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2848" y="1620691"/>
            <a:ext cx="4207610" cy="2704157"/>
          </a:xfrm>
        </p:spPr>
        <p:txBody>
          <a:bodyPr anchor="b"/>
          <a:lstStyle>
            <a:lvl1pPr>
              <a:defRPr sz="320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2848" y="4350430"/>
            <a:ext cx="4207610" cy="1422052"/>
          </a:xfrm>
        </p:spPr>
        <p:txBody>
          <a:bodyPr/>
          <a:lstStyle>
            <a:lvl1pPr marL="0" indent="0">
              <a:buNone/>
              <a:defRPr sz="1280">
                <a:solidFill>
                  <a:schemeClr val="tx1"/>
                </a:solidFill>
              </a:defRPr>
            </a:lvl1pPr>
            <a:lvl2pPr marL="243916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2pPr>
            <a:lvl3pPr marL="487832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3pPr>
            <a:lvl4pPr marL="731749" indent="0">
              <a:buNone/>
              <a:defRPr sz="854">
                <a:solidFill>
                  <a:schemeClr val="tx1">
                    <a:tint val="75000"/>
                  </a:schemeClr>
                </a:solidFill>
              </a:defRPr>
            </a:lvl4pPr>
            <a:lvl5pPr marL="975665" indent="0">
              <a:buNone/>
              <a:defRPr sz="854">
                <a:solidFill>
                  <a:schemeClr val="tx1">
                    <a:tint val="75000"/>
                  </a:schemeClr>
                </a:solidFill>
              </a:defRPr>
            </a:lvl5pPr>
            <a:lvl6pPr marL="1219581" indent="0">
              <a:buNone/>
              <a:defRPr sz="854">
                <a:solidFill>
                  <a:schemeClr val="tx1">
                    <a:tint val="75000"/>
                  </a:schemeClr>
                </a:solidFill>
              </a:defRPr>
            </a:lvl6pPr>
            <a:lvl7pPr marL="1463497" indent="0">
              <a:buNone/>
              <a:defRPr sz="854">
                <a:solidFill>
                  <a:schemeClr val="tx1">
                    <a:tint val="75000"/>
                  </a:schemeClr>
                </a:solidFill>
              </a:defRPr>
            </a:lvl7pPr>
            <a:lvl8pPr marL="1707413" indent="0">
              <a:buNone/>
              <a:defRPr sz="854">
                <a:solidFill>
                  <a:schemeClr val="tx1">
                    <a:tint val="75000"/>
                  </a:schemeClr>
                </a:solidFill>
              </a:defRPr>
            </a:lvl8pPr>
            <a:lvl9pPr marL="1951330" indent="0">
              <a:buNone/>
              <a:defRPr sz="85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17548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5389" y="1730541"/>
            <a:ext cx="2073315" cy="412470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69684" y="1730541"/>
            <a:ext cx="2073315" cy="412470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8094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024" y="346110"/>
            <a:ext cx="4207610" cy="125652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6025" y="1593603"/>
            <a:ext cx="2063786" cy="781000"/>
          </a:xfrm>
        </p:spPr>
        <p:txBody>
          <a:bodyPr anchor="b"/>
          <a:lstStyle>
            <a:lvl1pPr marL="0" indent="0">
              <a:buNone/>
              <a:defRPr sz="1280" b="1"/>
            </a:lvl1pPr>
            <a:lvl2pPr marL="243916" indent="0">
              <a:buNone/>
              <a:defRPr sz="1067" b="1"/>
            </a:lvl2pPr>
            <a:lvl3pPr marL="487832" indent="0">
              <a:buNone/>
              <a:defRPr sz="960" b="1"/>
            </a:lvl3pPr>
            <a:lvl4pPr marL="731749" indent="0">
              <a:buNone/>
              <a:defRPr sz="854" b="1"/>
            </a:lvl4pPr>
            <a:lvl5pPr marL="975665" indent="0">
              <a:buNone/>
              <a:defRPr sz="854" b="1"/>
            </a:lvl5pPr>
            <a:lvl6pPr marL="1219581" indent="0">
              <a:buNone/>
              <a:defRPr sz="854" b="1"/>
            </a:lvl6pPr>
            <a:lvl7pPr marL="1463497" indent="0">
              <a:buNone/>
              <a:defRPr sz="854" b="1"/>
            </a:lvl7pPr>
            <a:lvl8pPr marL="1707413" indent="0">
              <a:buNone/>
              <a:defRPr sz="854" b="1"/>
            </a:lvl8pPr>
            <a:lvl9pPr marL="1951330" indent="0">
              <a:buNone/>
              <a:defRPr sz="854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6025" y="2374602"/>
            <a:ext cx="2063786" cy="349268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469684" y="1593603"/>
            <a:ext cx="2073950" cy="781000"/>
          </a:xfrm>
        </p:spPr>
        <p:txBody>
          <a:bodyPr anchor="b"/>
          <a:lstStyle>
            <a:lvl1pPr marL="0" indent="0">
              <a:buNone/>
              <a:defRPr sz="1280" b="1"/>
            </a:lvl1pPr>
            <a:lvl2pPr marL="243916" indent="0">
              <a:buNone/>
              <a:defRPr sz="1067" b="1"/>
            </a:lvl2pPr>
            <a:lvl3pPr marL="487832" indent="0">
              <a:buNone/>
              <a:defRPr sz="960" b="1"/>
            </a:lvl3pPr>
            <a:lvl4pPr marL="731749" indent="0">
              <a:buNone/>
              <a:defRPr sz="854" b="1"/>
            </a:lvl4pPr>
            <a:lvl5pPr marL="975665" indent="0">
              <a:buNone/>
              <a:defRPr sz="854" b="1"/>
            </a:lvl5pPr>
            <a:lvl6pPr marL="1219581" indent="0">
              <a:buNone/>
              <a:defRPr sz="854" b="1"/>
            </a:lvl6pPr>
            <a:lvl7pPr marL="1463497" indent="0">
              <a:buNone/>
              <a:defRPr sz="854" b="1"/>
            </a:lvl7pPr>
            <a:lvl8pPr marL="1707413" indent="0">
              <a:buNone/>
              <a:defRPr sz="854" b="1"/>
            </a:lvl8pPr>
            <a:lvl9pPr marL="1951330" indent="0">
              <a:buNone/>
              <a:defRPr sz="854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469684" y="2374602"/>
            <a:ext cx="2073950" cy="349268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01538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623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26580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025" y="433388"/>
            <a:ext cx="1573407" cy="1516856"/>
          </a:xfrm>
        </p:spPr>
        <p:txBody>
          <a:bodyPr anchor="b"/>
          <a:lstStyle>
            <a:lvl1pPr>
              <a:defRPr sz="1707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73950" y="935998"/>
            <a:ext cx="2469684" cy="4619791"/>
          </a:xfrm>
        </p:spPr>
        <p:txBody>
          <a:bodyPr/>
          <a:lstStyle>
            <a:lvl1pPr>
              <a:defRPr sz="1707"/>
            </a:lvl1pPr>
            <a:lvl2pPr>
              <a:defRPr sz="1494"/>
            </a:lvl2pPr>
            <a:lvl3pPr>
              <a:defRPr sz="128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36025" y="1950244"/>
            <a:ext cx="1573407" cy="3613068"/>
          </a:xfrm>
        </p:spPr>
        <p:txBody>
          <a:bodyPr/>
          <a:lstStyle>
            <a:lvl1pPr marL="0" indent="0">
              <a:buNone/>
              <a:defRPr sz="854"/>
            </a:lvl1pPr>
            <a:lvl2pPr marL="243916" indent="0">
              <a:buNone/>
              <a:defRPr sz="747"/>
            </a:lvl2pPr>
            <a:lvl3pPr marL="487832" indent="0">
              <a:buNone/>
              <a:defRPr sz="640"/>
            </a:lvl3pPr>
            <a:lvl4pPr marL="731749" indent="0">
              <a:buNone/>
              <a:defRPr sz="534"/>
            </a:lvl4pPr>
            <a:lvl5pPr marL="975665" indent="0">
              <a:buNone/>
              <a:defRPr sz="534"/>
            </a:lvl5pPr>
            <a:lvl6pPr marL="1219581" indent="0">
              <a:buNone/>
              <a:defRPr sz="534"/>
            </a:lvl6pPr>
            <a:lvl7pPr marL="1463497" indent="0">
              <a:buNone/>
              <a:defRPr sz="534"/>
            </a:lvl7pPr>
            <a:lvl8pPr marL="1707413" indent="0">
              <a:buNone/>
              <a:defRPr sz="534"/>
            </a:lvl8pPr>
            <a:lvl9pPr marL="1951330" indent="0">
              <a:buNone/>
              <a:defRPr sz="534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05567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025" y="433388"/>
            <a:ext cx="1573407" cy="1516856"/>
          </a:xfrm>
        </p:spPr>
        <p:txBody>
          <a:bodyPr anchor="b"/>
          <a:lstStyle>
            <a:lvl1pPr>
              <a:defRPr sz="1707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073950" y="935998"/>
            <a:ext cx="2469684" cy="4619791"/>
          </a:xfrm>
        </p:spPr>
        <p:txBody>
          <a:bodyPr anchor="t"/>
          <a:lstStyle>
            <a:lvl1pPr marL="0" indent="0">
              <a:buNone/>
              <a:defRPr sz="1707"/>
            </a:lvl1pPr>
            <a:lvl2pPr marL="243916" indent="0">
              <a:buNone/>
              <a:defRPr sz="1494"/>
            </a:lvl2pPr>
            <a:lvl3pPr marL="487832" indent="0">
              <a:buNone/>
              <a:defRPr sz="1280"/>
            </a:lvl3pPr>
            <a:lvl4pPr marL="731749" indent="0">
              <a:buNone/>
              <a:defRPr sz="1067"/>
            </a:lvl4pPr>
            <a:lvl5pPr marL="975665" indent="0">
              <a:buNone/>
              <a:defRPr sz="1067"/>
            </a:lvl5pPr>
            <a:lvl6pPr marL="1219581" indent="0">
              <a:buNone/>
              <a:defRPr sz="1067"/>
            </a:lvl6pPr>
            <a:lvl7pPr marL="1463497" indent="0">
              <a:buNone/>
              <a:defRPr sz="1067"/>
            </a:lvl7pPr>
            <a:lvl8pPr marL="1707413" indent="0">
              <a:buNone/>
              <a:defRPr sz="1067"/>
            </a:lvl8pPr>
            <a:lvl9pPr marL="1951330" indent="0">
              <a:buNone/>
              <a:defRPr sz="1067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36025" y="1950244"/>
            <a:ext cx="1573407" cy="3613068"/>
          </a:xfrm>
        </p:spPr>
        <p:txBody>
          <a:bodyPr/>
          <a:lstStyle>
            <a:lvl1pPr marL="0" indent="0">
              <a:buNone/>
              <a:defRPr sz="854"/>
            </a:lvl1pPr>
            <a:lvl2pPr marL="243916" indent="0">
              <a:buNone/>
              <a:defRPr sz="747"/>
            </a:lvl2pPr>
            <a:lvl3pPr marL="487832" indent="0">
              <a:buNone/>
              <a:defRPr sz="640"/>
            </a:lvl3pPr>
            <a:lvl4pPr marL="731749" indent="0">
              <a:buNone/>
              <a:defRPr sz="534"/>
            </a:lvl4pPr>
            <a:lvl5pPr marL="975665" indent="0">
              <a:buNone/>
              <a:defRPr sz="534"/>
            </a:lvl5pPr>
            <a:lvl6pPr marL="1219581" indent="0">
              <a:buNone/>
              <a:defRPr sz="534"/>
            </a:lvl6pPr>
            <a:lvl7pPr marL="1463497" indent="0">
              <a:buNone/>
              <a:defRPr sz="534"/>
            </a:lvl7pPr>
            <a:lvl8pPr marL="1707413" indent="0">
              <a:buNone/>
              <a:defRPr sz="534"/>
            </a:lvl8pPr>
            <a:lvl9pPr marL="1951330" indent="0">
              <a:buNone/>
              <a:defRPr sz="534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14807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5389" y="346110"/>
            <a:ext cx="4207610" cy="125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5389" y="1730541"/>
            <a:ext cx="4207610" cy="4124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35389" y="6025292"/>
            <a:ext cx="1097637" cy="3461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15966" y="6025292"/>
            <a:ext cx="1646456" cy="3461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45362" y="6025292"/>
            <a:ext cx="1097637" cy="3461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67194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487832" rtl="0" eaLnBrk="1" latinLnBrk="0" hangingPunct="1">
        <a:lnSpc>
          <a:spcPct val="90000"/>
        </a:lnSpc>
        <a:spcBef>
          <a:spcPct val="0"/>
        </a:spcBef>
        <a:buNone/>
        <a:defRPr sz="234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58" indent="-121958" algn="l" defTabSz="487832" rtl="0" eaLnBrk="1" latinLnBrk="0" hangingPunct="1">
        <a:lnSpc>
          <a:spcPct val="90000"/>
        </a:lnSpc>
        <a:spcBef>
          <a:spcPts val="534"/>
        </a:spcBef>
        <a:buFont typeface="Arial" panose="020B0604020202020204" pitchFamily="34" charset="0"/>
        <a:buChar char="•"/>
        <a:defRPr sz="1494" kern="1200">
          <a:solidFill>
            <a:schemeClr val="tx1"/>
          </a:solidFill>
          <a:latin typeface="+mn-lt"/>
          <a:ea typeface="+mn-ea"/>
          <a:cs typeface="+mn-cs"/>
        </a:defRPr>
      </a:lvl1pPr>
      <a:lvl2pPr marL="365874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2pPr>
      <a:lvl3pPr marL="609791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+mn-lt"/>
          <a:ea typeface="+mn-ea"/>
          <a:cs typeface="+mn-cs"/>
        </a:defRPr>
      </a:lvl3pPr>
      <a:lvl4pPr marL="853707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4pPr>
      <a:lvl5pPr marL="1097623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5pPr>
      <a:lvl6pPr marL="1341539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6pPr>
      <a:lvl7pPr marL="1585455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7pPr>
      <a:lvl8pPr marL="1829372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8pPr>
      <a:lvl9pPr marL="2073288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1pPr>
      <a:lvl2pPr marL="243916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2pPr>
      <a:lvl3pPr marL="487832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31749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4pPr>
      <a:lvl5pPr marL="975665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5pPr>
      <a:lvl6pPr marL="1219581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6pPr>
      <a:lvl7pPr marL="1463497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7pPr>
      <a:lvl8pPr marL="1707413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8pPr>
      <a:lvl9pPr marL="1951330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34DCFB27-24EF-EFE9-2E55-4118F4A7199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4653" b="14653"/>
          <a:stretch/>
        </p:blipFill>
        <p:spPr>
          <a:xfrm>
            <a:off x="0" y="1"/>
            <a:ext cx="4878388" cy="2299160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50B30C08-5BA1-C9A0-19CF-950C34AFD590}"/>
              </a:ext>
            </a:extLst>
          </p:cNvPr>
          <p:cNvSpPr/>
          <p:nvPr/>
        </p:nvSpPr>
        <p:spPr>
          <a:xfrm>
            <a:off x="0" y="1342420"/>
            <a:ext cx="4878387" cy="956741"/>
          </a:xfrm>
          <a:prstGeom prst="rect">
            <a:avLst/>
          </a:prstGeom>
          <a:solidFill>
            <a:schemeClr val="accent2">
              <a:lumMod val="50000"/>
              <a:alpha val="8774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13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3A5FF36-77C7-AB00-9926-455D4603B240}"/>
              </a:ext>
            </a:extLst>
          </p:cNvPr>
          <p:cNvSpPr txBox="1"/>
          <p:nvPr/>
        </p:nvSpPr>
        <p:spPr>
          <a:xfrm>
            <a:off x="204403" y="1342420"/>
            <a:ext cx="2442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>
                <a:solidFill>
                  <a:schemeClr val="bg1"/>
                </a:solidFill>
                <a:latin typeface="HP Simplified" panose="020B0606020204020204" pitchFamily="34" charset="77"/>
              </a:rPr>
              <a:t>ESCUELA</a:t>
            </a:r>
            <a:endParaRPr lang="es-ES" sz="2400" b="1" dirty="0">
              <a:solidFill>
                <a:schemeClr val="bg1"/>
              </a:solidFill>
              <a:latin typeface="HP Simplified" panose="020B0606020204020204" pitchFamily="34" charset="77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BD83D978-E908-CA38-150F-00E315A6AF71}"/>
              </a:ext>
            </a:extLst>
          </p:cNvPr>
          <p:cNvSpPr txBox="1"/>
          <p:nvPr/>
        </p:nvSpPr>
        <p:spPr>
          <a:xfrm>
            <a:off x="193506" y="1614868"/>
            <a:ext cx="448047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500" b="1" dirty="0">
                <a:solidFill>
                  <a:schemeClr val="bg1"/>
                </a:solidFill>
                <a:latin typeface="HP Simplified" panose="020B0606020204020204" pitchFamily="34" charset="77"/>
              </a:rPr>
              <a:t>POLITÉCNICA SUPERIOR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68474990-B0BA-63EA-4207-870227CE361B}"/>
              </a:ext>
            </a:extLst>
          </p:cNvPr>
          <p:cNvSpPr txBox="1"/>
          <p:nvPr/>
        </p:nvSpPr>
        <p:spPr>
          <a:xfrm>
            <a:off x="193506" y="2382762"/>
            <a:ext cx="4491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err="1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Lorem</a:t>
            </a:r>
            <a:r>
              <a:rPr lang="es-ES" sz="24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ipsum</a:t>
            </a:r>
            <a:r>
              <a:rPr lang="es-ES" sz="24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 dolor </a:t>
            </a:r>
            <a:r>
              <a:rPr lang="es-ES" sz="2400" b="1" dirty="0" err="1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sit</a:t>
            </a:r>
            <a:r>
              <a:rPr lang="es-ES" sz="24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amet</a:t>
            </a:r>
            <a:r>
              <a:rPr lang="es-ES" sz="24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, </a:t>
            </a:r>
            <a:r>
              <a:rPr lang="es-ES" sz="2400" b="1" dirty="0" err="1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consectetur</a:t>
            </a:r>
            <a:r>
              <a:rPr lang="es-ES" sz="24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adipiscing</a:t>
            </a:r>
            <a:r>
              <a:rPr lang="es-ES" sz="24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elit</a:t>
            </a:r>
            <a:r>
              <a:rPr lang="es-ES" sz="24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, sed do </a:t>
            </a:r>
            <a:r>
              <a:rPr lang="es-ES" sz="2400" b="1" dirty="0" err="1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eiusmod</a:t>
            </a:r>
            <a:r>
              <a:rPr lang="es-ES" sz="24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tempor</a:t>
            </a:r>
            <a:r>
              <a:rPr lang="es-ES" sz="24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incididunt</a:t>
            </a:r>
            <a:endParaRPr lang="es-ES" sz="2400" b="1" dirty="0">
              <a:solidFill>
                <a:schemeClr val="accent2">
                  <a:lumMod val="50000"/>
                </a:schemeClr>
              </a:solidFill>
              <a:latin typeface="HP Simplified" panose="020B0606020204020204" pitchFamily="34" charset="77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24965103-0B04-B467-4A74-FF89216A7B8D}"/>
              </a:ext>
            </a:extLst>
          </p:cNvPr>
          <p:cNvSpPr txBox="1"/>
          <p:nvPr/>
        </p:nvSpPr>
        <p:spPr>
          <a:xfrm>
            <a:off x="204403" y="3562169"/>
            <a:ext cx="4255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DÍA Y FECHA</a:t>
            </a:r>
          </a:p>
          <a:p>
            <a:r>
              <a:rPr lang="es-ES" sz="10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HORA</a:t>
            </a:r>
          </a:p>
          <a:p>
            <a:r>
              <a:rPr lang="es-ES" sz="10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LUGAR</a:t>
            </a:r>
          </a:p>
          <a:p>
            <a:r>
              <a:rPr lang="es-ES" sz="10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CAMPUS LINARES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86EFB9F4-EC77-DD65-4937-E4E4D975C704}"/>
              </a:ext>
            </a:extLst>
          </p:cNvPr>
          <p:cNvSpPr txBox="1"/>
          <p:nvPr/>
        </p:nvSpPr>
        <p:spPr>
          <a:xfrm>
            <a:off x="204403" y="4270055"/>
            <a:ext cx="442696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dirty="0">
                <a:latin typeface="HP Simplified" panose="020B0606020204020204" pitchFamily="34" charset="77"/>
              </a:rPr>
              <a:t>Sed ut </a:t>
            </a:r>
            <a:r>
              <a:rPr lang="es-ES" sz="1000" dirty="0" err="1">
                <a:latin typeface="HP Simplified" panose="020B0606020204020204" pitchFamily="34" charset="77"/>
              </a:rPr>
              <a:t>perspiciatis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unde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omnis</a:t>
            </a:r>
            <a:r>
              <a:rPr lang="es-ES" sz="1000" dirty="0">
                <a:latin typeface="HP Simplified" panose="020B0606020204020204" pitchFamily="34" charset="77"/>
              </a:rPr>
              <a:t> iste </a:t>
            </a:r>
            <a:r>
              <a:rPr lang="es-ES" sz="1000" dirty="0" err="1">
                <a:latin typeface="HP Simplified" panose="020B0606020204020204" pitchFamily="34" charset="77"/>
              </a:rPr>
              <a:t>natus</a:t>
            </a:r>
            <a:r>
              <a:rPr lang="es-ES" sz="1000" dirty="0">
                <a:latin typeface="HP Simplified" panose="020B0606020204020204" pitchFamily="34" charset="77"/>
              </a:rPr>
              <a:t> error </a:t>
            </a:r>
            <a:r>
              <a:rPr lang="es-ES" sz="1000" dirty="0" err="1">
                <a:latin typeface="HP Simplified" panose="020B0606020204020204" pitchFamily="34" charset="77"/>
              </a:rPr>
              <a:t>sit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voluptatem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accusantium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doloremque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laudantium</a:t>
            </a:r>
            <a:r>
              <a:rPr lang="es-ES" sz="1000" dirty="0">
                <a:latin typeface="HP Simplified" panose="020B0606020204020204" pitchFamily="34" charset="77"/>
              </a:rPr>
              <a:t>, </a:t>
            </a:r>
            <a:r>
              <a:rPr lang="es-ES" sz="1000" dirty="0" err="1">
                <a:latin typeface="HP Simplified" panose="020B0606020204020204" pitchFamily="34" charset="77"/>
              </a:rPr>
              <a:t>totam</a:t>
            </a:r>
            <a:r>
              <a:rPr lang="es-ES" sz="1000" dirty="0">
                <a:latin typeface="HP Simplified" panose="020B0606020204020204" pitchFamily="34" charset="77"/>
              </a:rPr>
              <a:t> rem </a:t>
            </a:r>
            <a:r>
              <a:rPr lang="es-ES" sz="1000" dirty="0" err="1">
                <a:latin typeface="HP Simplified" panose="020B0606020204020204" pitchFamily="34" charset="77"/>
              </a:rPr>
              <a:t>aperiam</a:t>
            </a:r>
            <a:r>
              <a:rPr lang="es-ES" sz="1000" dirty="0">
                <a:latin typeface="HP Simplified" panose="020B0606020204020204" pitchFamily="34" charset="77"/>
              </a:rPr>
              <a:t>, </a:t>
            </a:r>
            <a:r>
              <a:rPr lang="es-ES" sz="1000" dirty="0" err="1">
                <a:latin typeface="HP Simplified" panose="020B0606020204020204" pitchFamily="34" charset="77"/>
              </a:rPr>
              <a:t>eaque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ipsa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quae</a:t>
            </a:r>
            <a:r>
              <a:rPr lang="es-ES" sz="1000" dirty="0">
                <a:latin typeface="HP Simplified" panose="020B0606020204020204" pitchFamily="34" charset="77"/>
              </a:rPr>
              <a:t> ab illo inventore veritatis et </a:t>
            </a:r>
            <a:r>
              <a:rPr lang="es-ES" sz="1000" dirty="0" err="1">
                <a:latin typeface="HP Simplified" panose="020B0606020204020204" pitchFamily="34" charset="77"/>
              </a:rPr>
              <a:t>quasi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architecto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beatae</a:t>
            </a:r>
            <a:r>
              <a:rPr lang="es-ES" sz="1000" dirty="0">
                <a:latin typeface="HP Simplified" panose="020B0606020204020204" pitchFamily="34" charset="77"/>
              </a:rPr>
              <a:t> vitae dicta sunt </a:t>
            </a:r>
            <a:r>
              <a:rPr lang="es-ES" sz="1000" dirty="0" err="1">
                <a:latin typeface="HP Simplified" panose="020B0606020204020204" pitchFamily="34" charset="77"/>
              </a:rPr>
              <a:t>explicabo</a:t>
            </a:r>
            <a:r>
              <a:rPr lang="es-ES" sz="1000" dirty="0">
                <a:latin typeface="HP Simplified" panose="020B0606020204020204" pitchFamily="34" charset="77"/>
              </a:rPr>
              <a:t>. Nemo </a:t>
            </a:r>
            <a:r>
              <a:rPr lang="es-ES" sz="1000" dirty="0" err="1">
                <a:latin typeface="HP Simplified" panose="020B0606020204020204" pitchFamily="34" charset="77"/>
              </a:rPr>
              <a:t>enim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ipsam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voluptatem</a:t>
            </a:r>
            <a:r>
              <a:rPr lang="es-ES" sz="1000" dirty="0">
                <a:latin typeface="HP Simplified" panose="020B0606020204020204" pitchFamily="34" charset="77"/>
              </a:rPr>
              <a:t> quia </a:t>
            </a:r>
            <a:r>
              <a:rPr lang="es-ES" sz="1000" dirty="0" err="1">
                <a:latin typeface="HP Simplified" panose="020B0606020204020204" pitchFamily="34" charset="77"/>
              </a:rPr>
              <a:t>voluptas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sit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aspernatur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aut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odit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aut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fugit</a:t>
            </a:r>
            <a:r>
              <a:rPr lang="es-ES" sz="1000" dirty="0">
                <a:latin typeface="HP Simplified" panose="020B0606020204020204" pitchFamily="34" charset="77"/>
              </a:rPr>
              <a:t>, sed quia </a:t>
            </a:r>
            <a:r>
              <a:rPr lang="es-ES" sz="1000" dirty="0" err="1">
                <a:latin typeface="HP Simplified" panose="020B0606020204020204" pitchFamily="34" charset="77"/>
              </a:rPr>
              <a:t>consequuntur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magni</a:t>
            </a:r>
            <a:r>
              <a:rPr lang="es-ES" sz="1000" dirty="0">
                <a:latin typeface="HP Simplified" panose="020B0606020204020204" pitchFamily="34" charset="77"/>
              </a:rPr>
              <a:t> dolores </a:t>
            </a:r>
            <a:r>
              <a:rPr lang="es-ES" sz="1000" dirty="0" err="1">
                <a:latin typeface="HP Simplified" panose="020B0606020204020204" pitchFamily="34" charset="77"/>
              </a:rPr>
              <a:t>eos</a:t>
            </a:r>
            <a:r>
              <a:rPr lang="es-ES" sz="1000" dirty="0">
                <a:latin typeface="HP Simplified" panose="020B0606020204020204" pitchFamily="34" charset="77"/>
              </a:rPr>
              <a:t> qui </a:t>
            </a:r>
            <a:r>
              <a:rPr lang="es-ES" sz="1000" dirty="0" err="1">
                <a:latin typeface="HP Simplified" panose="020B0606020204020204" pitchFamily="34" charset="77"/>
              </a:rPr>
              <a:t>ratione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voluptatem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sequi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nesciunt</a:t>
            </a:r>
            <a:r>
              <a:rPr lang="es-ES" sz="1000" dirty="0">
                <a:latin typeface="HP Simplified" panose="020B0606020204020204" pitchFamily="34" charset="77"/>
              </a:rPr>
              <a:t>. Neque porro </a:t>
            </a:r>
            <a:r>
              <a:rPr lang="es-ES" sz="1000" dirty="0" err="1">
                <a:latin typeface="HP Simplified" panose="020B0606020204020204" pitchFamily="34" charset="77"/>
              </a:rPr>
              <a:t>quisquam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est</a:t>
            </a:r>
            <a:r>
              <a:rPr lang="es-ES" sz="1000" dirty="0">
                <a:latin typeface="HP Simplified" panose="020B0606020204020204" pitchFamily="34" charset="77"/>
              </a:rPr>
              <a:t>, qui </a:t>
            </a:r>
            <a:r>
              <a:rPr lang="es-ES" sz="1000" dirty="0" err="1">
                <a:latin typeface="HP Simplified" panose="020B0606020204020204" pitchFamily="34" charset="77"/>
              </a:rPr>
              <a:t>dolorem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ipsum</a:t>
            </a:r>
            <a:r>
              <a:rPr lang="es-ES" sz="1000" dirty="0">
                <a:latin typeface="HP Simplified" panose="020B0606020204020204" pitchFamily="34" charset="77"/>
              </a:rPr>
              <a:t> quia dolor </a:t>
            </a:r>
            <a:r>
              <a:rPr lang="es-ES" sz="1000" dirty="0" err="1">
                <a:latin typeface="HP Simplified" panose="020B0606020204020204" pitchFamily="34" charset="77"/>
              </a:rPr>
              <a:t>sit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amet</a:t>
            </a:r>
            <a:r>
              <a:rPr lang="es-ES" sz="1000" dirty="0">
                <a:latin typeface="HP Simplified" panose="020B0606020204020204" pitchFamily="34" charset="77"/>
              </a:rPr>
              <a:t>, </a:t>
            </a:r>
            <a:r>
              <a:rPr lang="es-ES" sz="1000" dirty="0" err="1">
                <a:latin typeface="HP Simplified" panose="020B0606020204020204" pitchFamily="34" charset="77"/>
              </a:rPr>
              <a:t>consectetur</a:t>
            </a:r>
            <a:r>
              <a:rPr lang="es-ES" sz="1000" dirty="0">
                <a:latin typeface="HP Simplified" panose="020B0606020204020204" pitchFamily="34" charset="77"/>
              </a:rPr>
              <a:t>, </a:t>
            </a:r>
            <a:r>
              <a:rPr lang="es-ES" sz="1000" dirty="0" err="1">
                <a:latin typeface="HP Simplified" panose="020B0606020204020204" pitchFamily="34" charset="77"/>
              </a:rPr>
              <a:t>adipisci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velit</a:t>
            </a:r>
            <a:r>
              <a:rPr lang="es-ES" sz="1000" dirty="0">
                <a:latin typeface="HP Simplified" panose="020B0606020204020204" pitchFamily="34" charset="77"/>
              </a:rPr>
              <a:t>, sed quia.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98CCEC68-C187-2A71-022B-667890AB6AAA}"/>
              </a:ext>
            </a:extLst>
          </p:cNvPr>
          <p:cNvSpPr/>
          <p:nvPr/>
        </p:nvSpPr>
        <p:spPr>
          <a:xfrm>
            <a:off x="0" y="5669816"/>
            <a:ext cx="4878388" cy="830997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13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7E59738-2EC9-337D-8EA0-92576BC31218}"/>
              </a:ext>
            </a:extLst>
          </p:cNvPr>
          <p:cNvSpPr txBox="1"/>
          <p:nvPr/>
        </p:nvSpPr>
        <p:spPr>
          <a:xfrm>
            <a:off x="193506" y="1905708"/>
            <a:ext cx="448047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500" b="1" dirty="0">
                <a:solidFill>
                  <a:schemeClr val="bg1"/>
                </a:solidFill>
                <a:latin typeface="HP Simplified" panose="020B0606020204020204" pitchFamily="34" charset="77"/>
              </a:rPr>
              <a:t>DE LINARES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F177D10-E1F3-6CE2-2108-4108227899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738" y="5753416"/>
            <a:ext cx="2594013" cy="603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19879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95</TotalTime>
  <Words>107</Words>
  <Application>Microsoft Office PowerPoint</Application>
  <PresentationFormat>Personalizado</PresentationFormat>
  <Paragraphs>9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HP Simplified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Carmen Quesada</cp:lastModifiedBy>
  <cp:revision>15</cp:revision>
  <dcterms:created xsi:type="dcterms:W3CDTF">2023-03-13T07:06:04Z</dcterms:created>
  <dcterms:modified xsi:type="dcterms:W3CDTF">2023-03-14T11:28:22Z</dcterms:modified>
</cp:coreProperties>
</file>