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200C"/>
    <a:srgbClr val="586DC0"/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22"/>
    <p:restoredTop sz="94694"/>
  </p:normalViewPr>
  <p:slideViewPr>
    <p:cSldViewPr snapToGrid="0">
      <p:cViewPr varScale="1">
        <p:scale>
          <a:sx n="117" d="100"/>
          <a:sy n="117" d="100"/>
        </p:scale>
        <p:origin x="502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1496484"/>
            <a:ext cx="4373325" cy="3183467"/>
          </a:xfrm>
        </p:spPr>
        <p:txBody>
          <a:bodyPr anchor="b"/>
          <a:lstStyle>
            <a:lvl1pPr algn="ctr"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3136" y="4802717"/>
            <a:ext cx="3858816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266" indent="0" algn="ctr">
              <a:buNone/>
              <a:defRPr sz="1125"/>
            </a:lvl2pPr>
            <a:lvl3pPr marL="514533" indent="0" algn="ctr">
              <a:buNone/>
              <a:defRPr sz="1013"/>
            </a:lvl3pPr>
            <a:lvl4pPr marL="771799" indent="0" algn="ctr">
              <a:buNone/>
              <a:defRPr sz="900"/>
            </a:lvl4pPr>
            <a:lvl5pPr marL="1029066" indent="0" algn="ctr">
              <a:buNone/>
              <a:defRPr sz="900"/>
            </a:lvl5pPr>
            <a:lvl6pPr marL="1286332" indent="0" algn="ctr">
              <a:buNone/>
              <a:defRPr sz="900"/>
            </a:lvl6pPr>
            <a:lvl7pPr marL="1543599" indent="0" algn="ctr">
              <a:buNone/>
              <a:defRPr sz="900"/>
            </a:lvl7pPr>
            <a:lvl8pPr marL="1800865" indent="0" algn="ctr">
              <a:buNone/>
              <a:defRPr sz="900"/>
            </a:lvl8pPr>
            <a:lvl9pPr marL="2058132" indent="0" algn="ctr">
              <a:buNone/>
              <a:defRPr sz="9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481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136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1954" y="486834"/>
            <a:ext cx="1109410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725" y="486834"/>
            <a:ext cx="3263915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3896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681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046" y="2279653"/>
            <a:ext cx="4437638" cy="3803649"/>
          </a:xfrm>
        </p:spPr>
        <p:txBody>
          <a:bodyPr anchor="b"/>
          <a:lstStyle>
            <a:lvl1pPr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046" y="6119286"/>
            <a:ext cx="4437638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266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533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7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906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63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5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86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1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3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725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4701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126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486836"/>
            <a:ext cx="4437638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396" y="2241551"/>
            <a:ext cx="217661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396" y="3340100"/>
            <a:ext cx="217661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4701" y="2241551"/>
            <a:ext cx="218733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4701" y="3340100"/>
            <a:ext cx="218733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3187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8206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319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7332" y="1316569"/>
            <a:ext cx="2604701" cy="6498167"/>
          </a:xfrm>
        </p:spPr>
        <p:txBody>
          <a:bodyPr/>
          <a:lstStyle>
            <a:lvl1pPr>
              <a:defRPr sz="1801"/>
            </a:lvl1pPr>
            <a:lvl2pPr>
              <a:defRPr sz="1576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282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7332" y="1316569"/>
            <a:ext cx="2604701" cy="6498167"/>
          </a:xfrm>
        </p:spPr>
        <p:txBody>
          <a:bodyPr anchor="t"/>
          <a:lstStyle>
            <a:lvl1pPr marL="0" indent="0">
              <a:buNone/>
              <a:defRPr sz="1801"/>
            </a:lvl1pPr>
            <a:lvl2pPr marL="257266" indent="0">
              <a:buNone/>
              <a:defRPr sz="1576"/>
            </a:lvl2pPr>
            <a:lvl3pPr marL="514533" indent="0">
              <a:buNone/>
              <a:defRPr sz="1350"/>
            </a:lvl3pPr>
            <a:lvl4pPr marL="771799" indent="0">
              <a:buNone/>
              <a:defRPr sz="1125"/>
            </a:lvl4pPr>
            <a:lvl5pPr marL="1029066" indent="0">
              <a:buNone/>
              <a:defRPr sz="1125"/>
            </a:lvl5pPr>
            <a:lvl6pPr marL="1286332" indent="0">
              <a:buNone/>
              <a:defRPr sz="1125"/>
            </a:lvl6pPr>
            <a:lvl7pPr marL="1543599" indent="0">
              <a:buNone/>
              <a:defRPr sz="1125"/>
            </a:lvl7pPr>
            <a:lvl8pPr marL="1800865" indent="0">
              <a:buNone/>
              <a:defRPr sz="1125"/>
            </a:lvl8pPr>
            <a:lvl9pPr marL="2058132" indent="0">
              <a:buNone/>
              <a:defRPr sz="11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556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1717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6766"/>
            <a:ext cx="5145088" cy="3653187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0"/>
            <a:ext cx="5145088" cy="1645924"/>
          </a:xfrm>
          <a:prstGeom prst="rect">
            <a:avLst/>
          </a:prstGeom>
          <a:solidFill>
            <a:schemeClr val="accent2">
              <a:lumMod val="50000"/>
              <a:alpha val="8666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303860" y="452616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ESCUELA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73333" y="711000"/>
            <a:ext cx="4871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HP Simplified" panose="020B0606020204020204" pitchFamily="34" charset="77"/>
              </a:rPr>
              <a:t>POLITÉCNICA SUPERIOR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337753" y="4038092"/>
            <a:ext cx="4491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chemeClr val="accent2">
                  <a:lumMod val="50000"/>
                </a:schemeClr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337753" y="5348659"/>
            <a:ext cx="4255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2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2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200" b="1" dirty="0">
                <a:solidFill>
                  <a:schemeClr val="accent2">
                    <a:lumMod val="50000"/>
                  </a:schemeClr>
                </a:solidFill>
                <a:latin typeface="HP Simplified" panose="020B0606020204020204" pitchFamily="34" charset="77"/>
              </a:rPr>
              <a:t>CAMPUS LINARES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337753" y="6371367"/>
            <a:ext cx="4426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Sed ut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iste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error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laudantium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totam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rem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aperiam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eaque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ab illo inventore veritatis et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quasi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architecto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beatae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vitae dicta sunt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explicabo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Nemo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fugit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dolores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sequi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nesciunt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Neque porro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quisquam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est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dolor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adipisci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velit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quia.</a:t>
            </a:r>
            <a:endParaRPr lang="es-ES" sz="1200" dirty="0">
              <a:latin typeface="HP Simplified" panose="020B0606020204020204" pitchFamily="34" charset="77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8220671"/>
            <a:ext cx="5145088" cy="923329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39F1184-3563-8186-D8DA-58A5111C255F}"/>
              </a:ext>
            </a:extLst>
          </p:cNvPr>
          <p:cNvSpPr txBox="1"/>
          <p:nvPr/>
        </p:nvSpPr>
        <p:spPr>
          <a:xfrm>
            <a:off x="273332" y="1092493"/>
            <a:ext cx="4319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HP Simplified" panose="020B0606020204020204" pitchFamily="34" charset="77"/>
              </a:rPr>
              <a:t>DE LINARES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BCD12F8-DB83-2E3E-CE00-8E0B365D5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023" y="8396816"/>
            <a:ext cx="2532836" cy="58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</TotalTime>
  <Words>107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HP Simplified</vt:lpstr>
      <vt:lpstr>Open Sans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12</cp:revision>
  <dcterms:created xsi:type="dcterms:W3CDTF">2023-03-13T07:06:04Z</dcterms:created>
  <dcterms:modified xsi:type="dcterms:W3CDTF">2023-03-24T12:33:58Z</dcterms:modified>
</cp:coreProperties>
</file>