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6DC0"/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3"/>
    <p:restoredTop sz="94694"/>
  </p:normalViewPr>
  <p:slideViewPr>
    <p:cSldViewPr snapToGrid="0">
      <p:cViewPr varScale="1">
        <p:scale>
          <a:sx n="204" d="100"/>
          <a:sy n="204" d="100"/>
        </p:scale>
        <p:origin x="88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5560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0492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733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184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3758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760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1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5745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483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6579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171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14/03/2023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5098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993" r="21993"/>
          <a:stretch/>
        </p:blipFill>
        <p:spPr>
          <a:xfrm>
            <a:off x="0" y="0"/>
            <a:ext cx="4321628" cy="51435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1" y="3039414"/>
            <a:ext cx="4321627" cy="2104086"/>
          </a:xfrm>
          <a:prstGeom prst="rect">
            <a:avLst/>
          </a:prstGeom>
          <a:solidFill>
            <a:schemeClr val="accent2">
              <a:lumMod val="5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212499" y="3101449"/>
            <a:ext cx="1311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ESCUELA</a:t>
            </a:r>
            <a:endParaRPr lang="es-ES" sz="36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12498" y="3378407"/>
            <a:ext cx="40222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POLITÉCNICA SUPERIOR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4534125" y="500258"/>
            <a:ext cx="4397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chemeClr val="accent2">
                  <a:lumMod val="50000"/>
                </a:schemeClr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4534125" y="1914357"/>
            <a:ext cx="4397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2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2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2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CAMPUS LINARES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4534125" y="2959124"/>
            <a:ext cx="43216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HP Simplified" panose="020B0606020204020204" pitchFamily="34" charset="77"/>
              </a:rPr>
              <a:t>Sed ut </a:t>
            </a:r>
            <a:r>
              <a:rPr lang="es-ES" sz="1200" dirty="0" err="1">
                <a:latin typeface="HP Simplified" panose="020B0606020204020204" pitchFamily="34" charset="77"/>
              </a:rPr>
              <a:t>perspiciatis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unde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omnis</a:t>
            </a:r>
            <a:r>
              <a:rPr lang="es-ES" sz="1200" dirty="0">
                <a:latin typeface="HP Simplified" panose="020B0606020204020204" pitchFamily="34" charset="77"/>
              </a:rPr>
              <a:t> iste </a:t>
            </a:r>
            <a:r>
              <a:rPr lang="es-ES" sz="1200" dirty="0" err="1">
                <a:latin typeface="HP Simplified" panose="020B0606020204020204" pitchFamily="34" charset="77"/>
              </a:rPr>
              <a:t>natus</a:t>
            </a:r>
            <a:r>
              <a:rPr lang="es-ES" sz="1200" dirty="0">
                <a:latin typeface="HP Simplified" panose="020B0606020204020204" pitchFamily="34" charset="77"/>
              </a:rPr>
              <a:t> error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accusantium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doloremque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laudantium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totam</a:t>
            </a:r>
            <a:r>
              <a:rPr lang="es-ES" sz="1200" dirty="0">
                <a:latin typeface="HP Simplified" panose="020B0606020204020204" pitchFamily="34" charset="77"/>
              </a:rPr>
              <a:t> rem </a:t>
            </a:r>
            <a:r>
              <a:rPr lang="es-ES" sz="1200" dirty="0" err="1">
                <a:latin typeface="HP Simplified" panose="020B0606020204020204" pitchFamily="34" charset="77"/>
              </a:rPr>
              <a:t>aperiam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eaque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ipsa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quae</a:t>
            </a:r>
            <a:r>
              <a:rPr lang="es-ES" sz="1200" dirty="0">
                <a:latin typeface="HP Simplified" panose="020B0606020204020204" pitchFamily="34" charset="77"/>
              </a:rPr>
              <a:t> ab illo inventore veritatis et </a:t>
            </a:r>
            <a:r>
              <a:rPr lang="es-ES" sz="1200" dirty="0" err="1">
                <a:latin typeface="HP Simplified" panose="020B0606020204020204" pitchFamily="34" charset="77"/>
              </a:rPr>
              <a:t>quasi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architecto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beatae</a:t>
            </a:r>
            <a:r>
              <a:rPr lang="es-ES" sz="1200" dirty="0">
                <a:latin typeface="HP Simplified" panose="020B0606020204020204" pitchFamily="34" charset="77"/>
              </a:rPr>
              <a:t> vitae dicta sunt </a:t>
            </a:r>
            <a:r>
              <a:rPr lang="es-ES" sz="1200" dirty="0" err="1">
                <a:latin typeface="HP Simplified" panose="020B0606020204020204" pitchFamily="34" charset="77"/>
              </a:rPr>
              <a:t>explicabo</a:t>
            </a:r>
            <a:r>
              <a:rPr lang="es-ES" sz="1200" dirty="0">
                <a:latin typeface="HP Simplified" panose="020B0606020204020204" pitchFamily="34" charset="77"/>
              </a:rPr>
              <a:t>. Nemo </a:t>
            </a:r>
            <a:r>
              <a:rPr lang="es-ES" sz="1200" dirty="0" err="1">
                <a:latin typeface="HP Simplified" panose="020B0606020204020204" pitchFamily="34" charset="77"/>
              </a:rPr>
              <a:t>enim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ipsam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quia </a:t>
            </a:r>
            <a:r>
              <a:rPr lang="es-ES" sz="1200" dirty="0" err="1">
                <a:latin typeface="HP Simplified" panose="020B0606020204020204" pitchFamily="34" charset="77"/>
              </a:rPr>
              <a:t>voluptas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aspernatur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aut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odit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aut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fugit</a:t>
            </a:r>
            <a:r>
              <a:rPr lang="es-ES" sz="1200" dirty="0">
                <a:latin typeface="HP Simplified" panose="020B0606020204020204" pitchFamily="34" charset="77"/>
              </a:rPr>
              <a:t>, sed quia </a:t>
            </a:r>
            <a:r>
              <a:rPr lang="es-ES" sz="1200" dirty="0" err="1">
                <a:latin typeface="HP Simplified" panose="020B0606020204020204" pitchFamily="34" charset="77"/>
              </a:rPr>
              <a:t>consequuntur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magni</a:t>
            </a:r>
            <a:r>
              <a:rPr lang="es-ES" sz="1200" dirty="0">
                <a:latin typeface="HP Simplified" panose="020B0606020204020204" pitchFamily="34" charset="77"/>
              </a:rPr>
              <a:t> dolores </a:t>
            </a:r>
            <a:r>
              <a:rPr lang="es-ES" sz="1200" dirty="0" err="1">
                <a:latin typeface="HP Simplified" panose="020B0606020204020204" pitchFamily="34" charset="77"/>
              </a:rPr>
              <a:t>eos</a:t>
            </a:r>
            <a:r>
              <a:rPr lang="es-ES" sz="1200" dirty="0">
                <a:latin typeface="HP Simplified" panose="020B0606020204020204" pitchFamily="34" charset="77"/>
              </a:rPr>
              <a:t> qui </a:t>
            </a:r>
            <a:r>
              <a:rPr lang="es-ES" sz="1200" dirty="0" err="1">
                <a:latin typeface="HP Simplified" panose="020B0606020204020204" pitchFamily="34" charset="77"/>
              </a:rPr>
              <a:t>ratione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sequi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nesciunt</a:t>
            </a:r>
            <a:r>
              <a:rPr lang="es-ES" sz="1200" dirty="0">
                <a:latin typeface="HP Simplified" panose="020B0606020204020204" pitchFamily="34" charset="77"/>
              </a:rPr>
              <a:t>. Neque porro </a:t>
            </a:r>
            <a:r>
              <a:rPr lang="es-ES" sz="1200" dirty="0" err="1">
                <a:latin typeface="HP Simplified" panose="020B0606020204020204" pitchFamily="34" charset="77"/>
              </a:rPr>
              <a:t>quisquam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est</a:t>
            </a:r>
            <a:r>
              <a:rPr lang="es-ES" sz="1200" dirty="0">
                <a:latin typeface="HP Simplified" panose="020B0606020204020204" pitchFamily="34" charset="77"/>
              </a:rPr>
              <a:t>, qui </a:t>
            </a:r>
            <a:r>
              <a:rPr lang="es-ES" sz="1200" dirty="0" err="1">
                <a:latin typeface="HP Simplified" panose="020B0606020204020204" pitchFamily="34" charset="77"/>
              </a:rPr>
              <a:t>dolorem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ipsum</a:t>
            </a:r>
            <a:r>
              <a:rPr lang="es-ES" sz="1200" dirty="0">
                <a:latin typeface="HP Simplified" panose="020B0606020204020204" pitchFamily="34" charset="77"/>
              </a:rPr>
              <a:t> quia dolor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amet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consectetur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adipisci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velit</a:t>
            </a:r>
            <a:r>
              <a:rPr lang="es-ES" sz="1200">
                <a:latin typeface="HP Simplified" panose="020B0606020204020204" pitchFamily="34" charset="77"/>
              </a:rPr>
              <a:t>, sed quia.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7546348-BD43-E5F3-902C-BF8934F4EDE9}"/>
              </a:ext>
            </a:extLst>
          </p:cNvPr>
          <p:cNvSpPr txBox="1"/>
          <p:nvPr/>
        </p:nvSpPr>
        <p:spPr>
          <a:xfrm>
            <a:off x="212499" y="3732735"/>
            <a:ext cx="20746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DE LINARES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C9D109C-5CC6-C7D7-0EAB-F8B83D0173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659" y="4350062"/>
            <a:ext cx="2532836" cy="58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107</Words>
  <Application>Microsoft Office PowerPoint</Application>
  <PresentationFormat>Presentación en pantalla (16:9)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12</cp:revision>
  <dcterms:created xsi:type="dcterms:W3CDTF">2023-03-13T07:06:04Z</dcterms:created>
  <dcterms:modified xsi:type="dcterms:W3CDTF">2023-03-14T11:27:49Z</dcterms:modified>
</cp:coreProperties>
</file>