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6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9"/>
  </p:normalViewPr>
  <p:slideViewPr>
    <p:cSldViewPr snapToGrid="0" snapToObjects="1">
      <p:cViewPr varScale="1">
        <p:scale>
          <a:sx n="105" d="100"/>
          <a:sy n="105" d="100"/>
        </p:scale>
        <p:origin x="43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50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720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009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654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837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319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089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25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527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934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690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5602-6540-DB49-9616-8CB5887AA68A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CD05-8645-FE47-83DA-53E5E1FECE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206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2888245"/>
            <a:ext cx="6858000" cy="2503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1330" y="3071005"/>
            <a:ext cx="5895076" cy="905772"/>
          </a:xfrm>
        </p:spPr>
        <p:txBody>
          <a:bodyPr anchor="t">
            <a:normAutofit/>
          </a:bodyPr>
          <a:lstStyle/>
          <a:p>
            <a:pPr algn="l"/>
            <a:r>
              <a:rPr lang="es-ES" sz="4000" b="1" dirty="0">
                <a:latin typeface="DIN" charset="0"/>
                <a:ea typeface="DIN" charset="0"/>
                <a:cs typeface="DIN" charset="0"/>
              </a:rPr>
              <a:t>Título del informe</a:t>
            </a:r>
            <a:endParaRPr lang="es-ES_tradnl" sz="4000" b="1" dirty="0">
              <a:latin typeface="DIN" charset="0"/>
              <a:ea typeface="DIN" charset="0"/>
              <a:cs typeface="DIN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454482"/>
            <a:ext cx="6858000" cy="3473858"/>
          </a:xfrm>
        </p:spPr>
        <p:txBody>
          <a:bodyPr anchor="ctr"/>
          <a:lstStyle/>
          <a:p>
            <a:r>
              <a:rPr lang="es-ES_tradnl" dirty="0"/>
              <a:t>Espacio reservado para fotografía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785" y="680344"/>
            <a:ext cx="1825684" cy="1348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56" y="2518913"/>
            <a:ext cx="6858000" cy="369332"/>
          </a:xfrm>
          <a:prstGeom prst="rect">
            <a:avLst/>
          </a:prstGeom>
          <a:solidFill>
            <a:srgbClr val="036937"/>
          </a:solidFill>
        </p:spPr>
        <p:txBody>
          <a:bodyPr wrap="square" rtlCol="0">
            <a:spAutoFit/>
          </a:bodyPr>
          <a:lstStyle/>
          <a:p>
            <a:pPr lvl="1"/>
            <a:r>
              <a:rPr lang="es-ES">
                <a:solidFill>
                  <a:schemeClr val="bg1"/>
                </a:solidFill>
                <a:latin typeface="DIN Medium" charset="0"/>
                <a:ea typeface="DIN Medium" charset="0"/>
                <a:cs typeface="DIN Medium" charset="0"/>
              </a:rPr>
              <a:t>INFORME TÉCNICO</a:t>
            </a:r>
            <a:endParaRPr lang="es-ES_tradnl" dirty="0">
              <a:solidFill>
                <a:schemeClr val="bg1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5391511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0" y="8928340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48574" y="9057735"/>
            <a:ext cx="5895076" cy="5814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200" dirty="0">
                <a:solidFill>
                  <a:srgbClr val="036937"/>
                </a:solidFill>
                <a:latin typeface="DIN Medium" charset="0"/>
                <a:ea typeface="DIN Medium" charset="0"/>
                <a:cs typeface="DIN Medium" charset="0"/>
              </a:rPr>
              <a:t>Subtítulo</a:t>
            </a:r>
            <a:endParaRPr lang="es-ES_tradnl" sz="1200" dirty="0">
              <a:solidFill>
                <a:srgbClr val="036937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8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B404A049-FA19-634E-0641-667893697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157" y="9018526"/>
            <a:ext cx="1954246" cy="7668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157" y="3430079"/>
            <a:ext cx="1825684" cy="1348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56" y="2518913"/>
            <a:ext cx="6858000" cy="369332"/>
          </a:xfrm>
          <a:prstGeom prst="rect">
            <a:avLst/>
          </a:prstGeom>
          <a:solidFill>
            <a:srgbClr val="036937"/>
          </a:solidFill>
        </p:spPr>
        <p:txBody>
          <a:bodyPr wrap="square" rtlCol="0">
            <a:spAutoFit/>
          </a:bodyPr>
          <a:lstStyle/>
          <a:p>
            <a:pPr lvl="1"/>
            <a:endParaRPr lang="es-ES_tradnl" dirty="0">
              <a:solidFill>
                <a:schemeClr val="bg1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5391511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0" y="8928340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178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10</Words>
  <Application>Microsoft Office PowerPoint</Application>
  <PresentationFormat>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DIN</vt:lpstr>
      <vt:lpstr>DIN Medium</vt:lpstr>
      <vt:lpstr>Tema de Office</vt:lpstr>
      <vt:lpstr>Título del informe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informe</dc:title>
  <dc:creator>Usuario de Microsoft Office</dc:creator>
  <cp:lastModifiedBy>Carmen Quesada</cp:lastModifiedBy>
  <cp:revision>5</cp:revision>
  <dcterms:created xsi:type="dcterms:W3CDTF">2016-05-03T09:01:14Z</dcterms:created>
  <dcterms:modified xsi:type="dcterms:W3CDTF">2025-07-24T11:42:21Z</dcterms:modified>
</cp:coreProperties>
</file>