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58" r:id="rId3"/>
    <p:sldId id="261" r:id="rId4"/>
    <p:sldId id="262" r:id="rId5"/>
  </p:sldIdLst>
  <p:sldSz cx="5853113" cy="3290888"/>
  <p:notesSz cx="6858000" cy="9144000"/>
  <p:defaultTextStyle>
    <a:defPPr>
      <a:defRPr lang="es-ES"/>
    </a:defPPr>
    <a:lvl1pPr marL="0" algn="l" defTabSz="261219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1pPr>
    <a:lvl2pPr marL="261219" algn="l" defTabSz="261219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2pPr>
    <a:lvl3pPr marL="522438" algn="l" defTabSz="261219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3pPr>
    <a:lvl4pPr marL="783656" algn="l" defTabSz="261219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4pPr>
    <a:lvl5pPr marL="1044875" algn="l" defTabSz="261219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5pPr>
    <a:lvl6pPr marL="1306094" algn="l" defTabSz="261219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6pPr>
    <a:lvl7pPr marL="1567313" algn="l" defTabSz="261219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7pPr>
    <a:lvl8pPr marL="1828532" algn="l" defTabSz="261219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8pPr>
    <a:lvl9pPr marL="2089751" algn="l" defTabSz="261219" rtl="0" eaLnBrk="1" latinLnBrk="0" hangingPunct="1">
      <a:defRPr sz="102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7" userDrawn="1">
          <p15:clr>
            <a:srgbClr val="A4A3A4"/>
          </p15:clr>
        </p15:guide>
        <p15:guide id="2" pos="18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6C00"/>
    <a:srgbClr val="A82B0B"/>
    <a:srgbClr val="007457"/>
    <a:srgbClr val="03B1FA"/>
    <a:srgbClr val="5F0E82"/>
    <a:srgbClr val="D32E5F"/>
    <a:srgbClr val="976C00"/>
    <a:srgbClr val="F72D9B"/>
    <a:srgbClr val="00B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038"/>
    <p:restoredTop sz="94626"/>
  </p:normalViewPr>
  <p:slideViewPr>
    <p:cSldViewPr snapToGrid="0" snapToObjects="1">
      <p:cViewPr varScale="1">
        <p:scale>
          <a:sx n="252" d="100"/>
          <a:sy n="252" d="100"/>
        </p:scale>
        <p:origin x="336" y="176"/>
      </p:cViewPr>
      <p:guideLst>
        <p:guide orient="horz" pos="1037"/>
        <p:guide pos="18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38984" y="1022309"/>
            <a:ext cx="4975147" cy="705408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77968" y="1864836"/>
            <a:ext cx="4097179" cy="84100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0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20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31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41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51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62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726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83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26/6/25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31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26/6/25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357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3182631" y="175972"/>
            <a:ext cx="987713" cy="374338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219493" y="175972"/>
            <a:ext cx="2865587" cy="374338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26/6/25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9135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26/6/25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6315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2356" y="2114700"/>
            <a:ext cx="4975147" cy="653607"/>
          </a:xfrm>
        </p:spPr>
        <p:txBody>
          <a:bodyPr anchor="t"/>
          <a:lstStyle>
            <a:lvl1pPr algn="l">
              <a:defRPr sz="1841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62356" y="1394820"/>
            <a:ext cx="4975147" cy="719881"/>
          </a:xfrm>
        </p:spPr>
        <p:txBody>
          <a:bodyPr anchor="b"/>
          <a:lstStyle>
            <a:lvl1pPr marL="0" indent="0">
              <a:buNone/>
              <a:defRPr sz="920">
                <a:solidFill>
                  <a:schemeClr val="tx1">
                    <a:tint val="75000"/>
                  </a:schemeClr>
                </a:solidFill>
              </a:defRPr>
            </a:lvl1pPr>
            <a:lvl2pPr marL="210376" indent="0">
              <a:buNone/>
              <a:defRPr sz="828">
                <a:solidFill>
                  <a:schemeClr val="tx1">
                    <a:tint val="75000"/>
                  </a:schemeClr>
                </a:solidFill>
              </a:defRPr>
            </a:lvl2pPr>
            <a:lvl3pPr marL="420752" indent="0">
              <a:buNone/>
              <a:defRPr sz="736">
                <a:solidFill>
                  <a:schemeClr val="tx1">
                    <a:tint val="75000"/>
                  </a:schemeClr>
                </a:solidFill>
              </a:defRPr>
            </a:lvl3pPr>
            <a:lvl4pPr marL="631128" indent="0">
              <a:buNone/>
              <a:defRPr sz="644">
                <a:solidFill>
                  <a:schemeClr val="tx1">
                    <a:tint val="75000"/>
                  </a:schemeClr>
                </a:solidFill>
              </a:defRPr>
            </a:lvl4pPr>
            <a:lvl5pPr marL="841504" indent="0">
              <a:buNone/>
              <a:defRPr sz="644">
                <a:solidFill>
                  <a:schemeClr val="tx1">
                    <a:tint val="75000"/>
                  </a:schemeClr>
                </a:solidFill>
              </a:defRPr>
            </a:lvl5pPr>
            <a:lvl6pPr marL="1051879" indent="0">
              <a:buNone/>
              <a:defRPr sz="644">
                <a:solidFill>
                  <a:schemeClr val="tx1">
                    <a:tint val="75000"/>
                  </a:schemeClr>
                </a:solidFill>
              </a:defRPr>
            </a:lvl6pPr>
            <a:lvl7pPr marL="1262255" indent="0">
              <a:buNone/>
              <a:defRPr sz="644">
                <a:solidFill>
                  <a:schemeClr val="tx1">
                    <a:tint val="75000"/>
                  </a:schemeClr>
                </a:solidFill>
              </a:defRPr>
            </a:lvl7pPr>
            <a:lvl8pPr marL="1472631" indent="0">
              <a:buNone/>
              <a:defRPr sz="644">
                <a:solidFill>
                  <a:schemeClr val="tx1">
                    <a:tint val="75000"/>
                  </a:schemeClr>
                </a:solidFill>
              </a:defRPr>
            </a:lvl8pPr>
            <a:lvl9pPr marL="1683007" indent="0">
              <a:buNone/>
              <a:defRPr sz="64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26/6/25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6577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219493" y="1023833"/>
            <a:ext cx="1926650" cy="2895525"/>
          </a:xfrm>
        </p:spPr>
        <p:txBody>
          <a:bodyPr/>
          <a:lstStyle>
            <a:lvl1pPr>
              <a:defRPr sz="1288"/>
            </a:lvl1pPr>
            <a:lvl2pPr>
              <a:defRPr sz="1104"/>
            </a:lvl2pPr>
            <a:lvl3pPr>
              <a:defRPr sz="920"/>
            </a:lvl3pPr>
            <a:lvl4pPr>
              <a:defRPr sz="828"/>
            </a:lvl4pPr>
            <a:lvl5pPr>
              <a:defRPr sz="828"/>
            </a:lvl5pPr>
            <a:lvl6pPr>
              <a:defRPr sz="828"/>
            </a:lvl6pPr>
            <a:lvl7pPr>
              <a:defRPr sz="828"/>
            </a:lvl7pPr>
            <a:lvl8pPr>
              <a:defRPr sz="828"/>
            </a:lvl8pPr>
            <a:lvl9pPr>
              <a:defRPr sz="828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243694" y="1023833"/>
            <a:ext cx="1926650" cy="2895525"/>
          </a:xfrm>
        </p:spPr>
        <p:txBody>
          <a:bodyPr/>
          <a:lstStyle>
            <a:lvl1pPr>
              <a:defRPr sz="1288"/>
            </a:lvl1pPr>
            <a:lvl2pPr>
              <a:defRPr sz="1104"/>
            </a:lvl2pPr>
            <a:lvl3pPr>
              <a:defRPr sz="920"/>
            </a:lvl3pPr>
            <a:lvl4pPr>
              <a:defRPr sz="828"/>
            </a:lvl4pPr>
            <a:lvl5pPr>
              <a:defRPr sz="828"/>
            </a:lvl5pPr>
            <a:lvl6pPr>
              <a:defRPr sz="828"/>
            </a:lvl6pPr>
            <a:lvl7pPr>
              <a:defRPr sz="828"/>
            </a:lvl7pPr>
            <a:lvl8pPr>
              <a:defRPr sz="828"/>
            </a:lvl8pPr>
            <a:lvl9pPr>
              <a:defRPr sz="828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26/6/25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235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656" y="131788"/>
            <a:ext cx="5267802" cy="548481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2657" y="736641"/>
            <a:ext cx="2586141" cy="306997"/>
          </a:xfrm>
        </p:spPr>
        <p:txBody>
          <a:bodyPr anchor="b"/>
          <a:lstStyle>
            <a:lvl1pPr marL="0" indent="0">
              <a:buNone/>
              <a:defRPr sz="1104" b="1"/>
            </a:lvl1pPr>
            <a:lvl2pPr marL="210376" indent="0">
              <a:buNone/>
              <a:defRPr sz="920" b="1"/>
            </a:lvl2pPr>
            <a:lvl3pPr marL="420752" indent="0">
              <a:buNone/>
              <a:defRPr sz="828" b="1"/>
            </a:lvl3pPr>
            <a:lvl4pPr marL="631128" indent="0">
              <a:buNone/>
              <a:defRPr sz="736" b="1"/>
            </a:lvl4pPr>
            <a:lvl5pPr marL="841504" indent="0">
              <a:buNone/>
              <a:defRPr sz="736" b="1"/>
            </a:lvl5pPr>
            <a:lvl6pPr marL="1051879" indent="0">
              <a:buNone/>
              <a:defRPr sz="736" b="1"/>
            </a:lvl6pPr>
            <a:lvl7pPr marL="1262255" indent="0">
              <a:buNone/>
              <a:defRPr sz="736" b="1"/>
            </a:lvl7pPr>
            <a:lvl8pPr marL="1472631" indent="0">
              <a:buNone/>
              <a:defRPr sz="736" b="1"/>
            </a:lvl8pPr>
            <a:lvl9pPr marL="1683007" indent="0">
              <a:buNone/>
              <a:defRPr sz="736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92657" y="1043638"/>
            <a:ext cx="2586141" cy="1896070"/>
          </a:xfrm>
        </p:spPr>
        <p:txBody>
          <a:bodyPr/>
          <a:lstStyle>
            <a:lvl1pPr>
              <a:defRPr sz="1104"/>
            </a:lvl1pPr>
            <a:lvl2pPr>
              <a:defRPr sz="920"/>
            </a:lvl2pPr>
            <a:lvl3pPr>
              <a:defRPr sz="828"/>
            </a:lvl3pPr>
            <a:lvl4pPr>
              <a:defRPr sz="736"/>
            </a:lvl4pPr>
            <a:lvl5pPr>
              <a:defRPr sz="736"/>
            </a:lvl5pPr>
            <a:lvl6pPr>
              <a:defRPr sz="736"/>
            </a:lvl6pPr>
            <a:lvl7pPr>
              <a:defRPr sz="736"/>
            </a:lvl7pPr>
            <a:lvl8pPr>
              <a:defRPr sz="736"/>
            </a:lvl8pPr>
            <a:lvl9pPr>
              <a:defRPr sz="736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2973301" y="736641"/>
            <a:ext cx="2587158" cy="306997"/>
          </a:xfrm>
        </p:spPr>
        <p:txBody>
          <a:bodyPr anchor="b"/>
          <a:lstStyle>
            <a:lvl1pPr marL="0" indent="0">
              <a:buNone/>
              <a:defRPr sz="1104" b="1"/>
            </a:lvl1pPr>
            <a:lvl2pPr marL="210376" indent="0">
              <a:buNone/>
              <a:defRPr sz="920" b="1"/>
            </a:lvl2pPr>
            <a:lvl3pPr marL="420752" indent="0">
              <a:buNone/>
              <a:defRPr sz="828" b="1"/>
            </a:lvl3pPr>
            <a:lvl4pPr marL="631128" indent="0">
              <a:buNone/>
              <a:defRPr sz="736" b="1"/>
            </a:lvl4pPr>
            <a:lvl5pPr marL="841504" indent="0">
              <a:buNone/>
              <a:defRPr sz="736" b="1"/>
            </a:lvl5pPr>
            <a:lvl6pPr marL="1051879" indent="0">
              <a:buNone/>
              <a:defRPr sz="736" b="1"/>
            </a:lvl6pPr>
            <a:lvl7pPr marL="1262255" indent="0">
              <a:buNone/>
              <a:defRPr sz="736" b="1"/>
            </a:lvl7pPr>
            <a:lvl8pPr marL="1472631" indent="0">
              <a:buNone/>
              <a:defRPr sz="736" b="1"/>
            </a:lvl8pPr>
            <a:lvl9pPr marL="1683007" indent="0">
              <a:buNone/>
              <a:defRPr sz="736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2973301" y="1043638"/>
            <a:ext cx="2587158" cy="1896070"/>
          </a:xfrm>
        </p:spPr>
        <p:txBody>
          <a:bodyPr/>
          <a:lstStyle>
            <a:lvl1pPr>
              <a:defRPr sz="1104"/>
            </a:lvl1pPr>
            <a:lvl2pPr>
              <a:defRPr sz="920"/>
            </a:lvl2pPr>
            <a:lvl3pPr>
              <a:defRPr sz="828"/>
            </a:lvl3pPr>
            <a:lvl4pPr>
              <a:defRPr sz="736"/>
            </a:lvl4pPr>
            <a:lvl5pPr>
              <a:defRPr sz="736"/>
            </a:lvl5pPr>
            <a:lvl6pPr>
              <a:defRPr sz="736"/>
            </a:lvl6pPr>
            <a:lvl7pPr>
              <a:defRPr sz="736"/>
            </a:lvl7pPr>
            <a:lvl8pPr>
              <a:defRPr sz="736"/>
            </a:lvl8pPr>
            <a:lvl9pPr>
              <a:defRPr sz="736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26/6/25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700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26/6/25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7591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26/6/25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1519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657" y="131026"/>
            <a:ext cx="1925634" cy="557623"/>
          </a:xfrm>
        </p:spPr>
        <p:txBody>
          <a:bodyPr anchor="b"/>
          <a:lstStyle>
            <a:lvl1pPr algn="l">
              <a:defRPr sz="92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288406" y="131028"/>
            <a:ext cx="3272053" cy="2808682"/>
          </a:xfrm>
        </p:spPr>
        <p:txBody>
          <a:bodyPr/>
          <a:lstStyle>
            <a:lvl1pPr>
              <a:defRPr sz="1472"/>
            </a:lvl1pPr>
            <a:lvl2pPr>
              <a:defRPr sz="1288"/>
            </a:lvl2pPr>
            <a:lvl3pPr>
              <a:defRPr sz="1104"/>
            </a:lvl3pPr>
            <a:lvl4pPr>
              <a:defRPr sz="920"/>
            </a:lvl4pPr>
            <a:lvl5pPr>
              <a:defRPr sz="920"/>
            </a:lvl5pPr>
            <a:lvl6pPr>
              <a:defRPr sz="920"/>
            </a:lvl6pPr>
            <a:lvl7pPr>
              <a:defRPr sz="920"/>
            </a:lvl7pPr>
            <a:lvl8pPr>
              <a:defRPr sz="920"/>
            </a:lvl8pPr>
            <a:lvl9pPr>
              <a:defRPr sz="92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92657" y="688650"/>
            <a:ext cx="1925634" cy="2251059"/>
          </a:xfrm>
        </p:spPr>
        <p:txBody>
          <a:bodyPr/>
          <a:lstStyle>
            <a:lvl1pPr marL="0" indent="0">
              <a:buNone/>
              <a:defRPr sz="644"/>
            </a:lvl1pPr>
            <a:lvl2pPr marL="210376" indent="0">
              <a:buNone/>
              <a:defRPr sz="552"/>
            </a:lvl2pPr>
            <a:lvl3pPr marL="420752" indent="0">
              <a:buNone/>
              <a:defRPr sz="460"/>
            </a:lvl3pPr>
            <a:lvl4pPr marL="631128" indent="0">
              <a:buNone/>
              <a:defRPr sz="414"/>
            </a:lvl4pPr>
            <a:lvl5pPr marL="841504" indent="0">
              <a:buNone/>
              <a:defRPr sz="414"/>
            </a:lvl5pPr>
            <a:lvl6pPr marL="1051879" indent="0">
              <a:buNone/>
              <a:defRPr sz="414"/>
            </a:lvl6pPr>
            <a:lvl7pPr marL="1262255" indent="0">
              <a:buNone/>
              <a:defRPr sz="414"/>
            </a:lvl7pPr>
            <a:lvl8pPr marL="1472631" indent="0">
              <a:buNone/>
              <a:defRPr sz="414"/>
            </a:lvl8pPr>
            <a:lvl9pPr marL="1683007" indent="0">
              <a:buNone/>
              <a:defRPr sz="414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26/6/25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002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7252" y="2303622"/>
            <a:ext cx="3511868" cy="271956"/>
          </a:xfrm>
        </p:spPr>
        <p:txBody>
          <a:bodyPr anchor="b"/>
          <a:lstStyle>
            <a:lvl1pPr algn="l">
              <a:defRPr sz="92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147252" y="294047"/>
            <a:ext cx="3511868" cy="1974533"/>
          </a:xfrm>
        </p:spPr>
        <p:txBody>
          <a:bodyPr/>
          <a:lstStyle>
            <a:lvl1pPr marL="0" indent="0">
              <a:buNone/>
              <a:defRPr sz="1472"/>
            </a:lvl1pPr>
            <a:lvl2pPr marL="210376" indent="0">
              <a:buNone/>
              <a:defRPr sz="1288"/>
            </a:lvl2pPr>
            <a:lvl3pPr marL="420752" indent="0">
              <a:buNone/>
              <a:defRPr sz="1104"/>
            </a:lvl3pPr>
            <a:lvl4pPr marL="631128" indent="0">
              <a:buNone/>
              <a:defRPr sz="920"/>
            </a:lvl4pPr>
            <a:lvl5pPr marL="841504" indent="0">
              <a:buNone/>
              <a:defRPr sz="920"/>
            </a:lvl5pPr>
            <a:lvl6pPr marL="1051879" indent="0">
              <a:buNone/>
              <a:defRPr sz="920"/>
            </a:lvl6pPr>
            <a:lvl7pPr marL="1262255" indent="0">
              <a:buNone/>
              <a:defRPr sz="920"/>
            </a:lvl7pPr>
            <a:lvl8pPr marL="1472631" indent="0">
              <a:buNone/>
              <a:defRPr sz="920"/>
            </a:lvl8pPr>
            <a:lvl9pPr marL="1683007" indent="0">
              <a:buNone/>
              <a:defRPr sz="92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147252" y="2575578"/>
            <a:ext cx="3511868" cy="386222"/>
          </a:xfrm>
        </p:spPr>
        <p:txBody>
          <a:bodyPr/>
          <a:lstStyle>
            <a:lvl1pPr marL="0" indent="0">
              <a:buNone/>
              <a:defRPr sz="644"/>
            </a:lvl1pPr>
            <a:lvl2pPr marL="210376" indent="0">
              <a:buNone/>
              <a:defRPr sz="552"/>
            </a:lvl2pPr>
            <a:lvl3pPr marL="420752" indent="0">
              <a:buNone/>
              <a:defRPr sz="460"/>
            </a:lvl3pPr>
            <a:lvl4pPr marL="631128" indent="0">
              <a:buNone/>
              <a:defRPr sz="414"/>
            </a:lvl4pPr>
            <a:lvl5pPr marL="841504" indent="0">
              <a:buNone/>
              <a:defRPr sz="414"/>
            </a:lvl5pPr>
            <a:lvl6pPr marL="1051879" indent="0">
              <a:buNone/>
              <a:defRPr sz="414"/>
            </a:lvl6pPr>
            <a:lvl7pPr marL="1262255" indent="0">
              <a:buNone/>
              <a:defRPr sz="414"/>
            </a:lvl7pPr>
            <a:lvl8pPr marL="1472631" indent="0">
              <a:buNone/>
              <a:defRPr sz="414"/>
            </a:lvl8pPr>
            <a:lvl9pPr marL="1683007" indent="0">
              <a:buNone/>
              <a:defRPr sz="414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22D0E-7D22-FA47-8100-FAB9F139E705}" type="datetimeFigureOut">
              <a:rPr lang="es-ES" smtClean="0"/>
              <a:t>26/6/25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8002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92656" y="131788"/>
            <a:ext cx="5267802" cy="5484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92656" y="767875"/>
            <a:ext cx="5267802" cy="21718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292656" y="3050167"/>
            <a:ext cx="1365726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22D0E-7D22-FA47-8100-FAB9F139E705}" type="datetimeFigureOut">
              <a:rPr lang="es-ES" smtClean="0"/>
              <a:t>26/6/25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999814" y="3050167"/>
            <a:ext cx="1853486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4194731" y="3050167"/>
            <a:ext cx="1365726" cy="1752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3475B-009F-2348-A0E1-8AAA849D77C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656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0376" rtl="0" eaLnBrk="1" latinLnBrk="0" hangingPunct="1">
        <a:spcBef>
          <a:spcPct val="0"/>
        </a:spcBef>
        <a:buNone/>
        <a:defRPr sz="20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7782" indent="-157782" algn="l" defTabSz="210376" rtl="0" eaLnBrk="1" latinLnBrk="0" hangingPunct="1">
        <a:spcBef>
          <a:spcPct val="20000"/>
        </a:spcBef>
        <a:buFont typeface="Arial"/>
        <a:buChar char="•"/>
        <a:defRPr sz="1472" kern="1200">
          <a:solidFill>
            <a:schemeClr val="tx1"/>
          </a:solidFill>
          <a:latin typeface="+mn-lt"/>
          <a:ea typeface="+mn-ea"/>
          <a:cs typeface="+mn-cs"/>
        </a:defRPr>
      </a:lvl1pPr>
      <a:lvl2pPr marL="341861" indent="-131485" algn="l" defTabSz="210376" rtl="0" eaLnBrk="1" latinLnBrk="0" hangingPunct="1">
        <a:spcBef>
          <a:spcPct val="20000"/>
        </a:spcBef>
        <a:buFont typeface="Arial"/>
        <a:buChar char="–"/>
        <a:defRPr sz="1288" kern="1200">
          <a:solidFill>
            <a:schemeClr val="tx1"/>
          </a:solidFill>
          <a:latin typeface="+mn-lt"/>
          <a:ea typeface="+mn-ea"/>
          <a:cs typeface="+mn-cs"/>
        </a:defRPr>
      </a:lvl2pPr>
      <a:lvl3pPr marL="525939" indent="-105188" algn="l" defTabSz="210376" rtl="0" eaLnBrk="1" latinLnBrk="0" hangingPunct="1">
        <a:spcBef>
          <a:spcPct val="20000"/>
        </a:spcBef>
        <a:buFont typeface="Arial"/>
        <a:buChar char="•"/>
        <a:defRPr sz="1104" kern="1200">
          <a:solidFill>
            <a:schemeClr val="tx1"/>
          </a:solidFill>
          <a:latin typeface="+mn-lt"/>
          <a:ea typeface="+mn-ea"/>
          <a:cs typeface="+mn-cs"/>
        </a:defRPr>
      </a:lvl3pPr>
      <a:lvl4pPr marL="736315" indent="-105188" algn="l" defTabSz="210376" rtl="0" eaLnBrk="1" latinLnBrk="0" hangingPunct="1">
        <a:spcBef>
          <a:spcPct val="20000"/>
        </a:spcBef>
        <a:buFont typeface="Arial"/>
        <a:buChar char="–"/>
        <a:defRPr sz="920" kern="1200">
          <a:solidFill>
            <a:schemeClr val="tx1"/>
          </a:solidFill>
          <a:latin typeface="+mn-lt"/>
          <a:ea typeface="+mn-ea"/>
          <a:cs typeface="+mn-cs"/>
        </a:defRPr>
      </a:lvl4pPr>
      <a:lvl5pPr marL="946691" indent="-105188" algn="l" defTabSz="210376" rtl="0" eaLnBrk="1" latinLnBrk="0" hangingPunct="1">
        <a:spcBef>
          <a:spcPct val="20000"/>
        </a:spcBef>
        <a:buFont typeface="Arial"/>
        <a:buChar char="»"/>
        <a:defRPr sz="920" kern="1200">
          <a:solidFill>
            <a:schemeClr val="tx1"/>
          </a:solidFill>
          <a:latin typeface="+mn-lt"/>
          <a:ea typeface="+mn-ea"/>
          <a:cs typeface="+mn-cs"/>
        </a:defRPr>
      </a:lvl5pPr>
      <a:lvl6pPr marL="1157067" indent="-105188" algn="l" defTabSz="210376" rtl="0" eaLnBrk="1" latinLnBrk="0" hangingPunct="1">
        <a:spcBef>
          <a:spcPct val="20000"/>
        </a:spcBef>
        <a:buFont typeface="Arial"/>
        <a:buChar char="•"/>
        <a:defRPr sz="920" kern="1200">
          <a:solidFill>
            <a:schemeClr val="tx1"/>
          </a:solidFill>
          <a:latin typeface="+mn-lt"/>
          <a:ea typeface="+mn-ea"/>
          <a:cs typeface="+mn-cs"/>
        </a:defRPr>
      </a:lvl6pPr>
      <a:lvl7pPr marL="1367443" indent="-105188" algn="l" defTabSz="210376" rtl="0" eaLnBrk="1" latinLnBrk="0" hangingPunct="1">
        <a:spcBef>
          <a:spcPct val="20000"/>
        </a:spcBef>
        <a:buFont typeface="Arial"/>
        <a:buChar char="•"/>
        <a:defRPr sz="920" kern="1200">
          <a:solidFill>
            <a:schemeClr val="tx1"/>
          </a:solidFill>
          <a:latin typeface="+mn-lt"/>
          <a:ea typeface="+mn-ea"/>
          <a:cs typeface="+mn-cs"/>
        </a:defRPr>
      </a:lvl7pPr>
      <a:lvl8pPr marL="1577819" indent="-105188" algn="l" defTabSz="210376" rtl="0" eaLnBrk="1" latinLnBrk="0" hangingPunct="1">
        <a:spcBef>
          <a:spcPct val="20000"/>
        </a:spcBef>
        <a:buFont typeface="Arial"/>
        <a:buChar char="•"/>
        <a:defRPr sz="920" kern="1200">
          <a:solidFill>
            <a:schemeClr val="tx1"/>
          </a:solidFill>
          <a:latin typeface="+mn-lt"/>
          <a:ea typeface="+mn-ea"/>
          <a:cs typeface="+mn-cs"/>
        </a:defRPr>
      </a:lvl8pPr>
      <a:lvl9pPr marL="1788195" indent="-105188" algn="l" defTabSz="210376" rtl="0" eaLnBrk="1" latinLnBrk="0" hangingPunct="1">
        <a:spcBef>
          <a:spcPct val="20000"/>
        </a:spcBef>
        <a:buFont typeface="Arial"/>
        <a:buChar char="•"/>
        <a:defRPr sz="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210376" rtl="0" eaLnBrk="1" latinLnBrk="0" hangingPunct="1">
        <a:defRPr sz="828" kern="1200">
          <a:solidFill>
            <a:schemeClr val="tx1"/>
          </a:solidFill>
          <a:latin typeface="+mn-lt"/>
          <a:ea typeface="+mn-ea"/>
          <a:cs typeface="+mn-cs"/>
        </a:defRPr>
      </a:lvl1pPr>
      <a:lvl2pPr marL="210376" algn="l" defTabSz="210376" rtl="0" eaLnBrk="1" latinLnBrk="0" hangingPunct="1">
        <a:defRPr sz="828" kern="1200">
          <a:solidFill>
            <a:schemeClr val="tx1"/>
          </a:solidFill>
          <a:latin typeface="+mn-lt"/>
          <a:ea typeface="+mn-ea"/>
          <a:cs typeface="+mn-cs"/>
        </a:defRPr>
      </a:lvl2pPr>
      <a:lvl3pPr marL="420752" algn="l" defTabSz="210376" rtl="0" eaLnBrk="1" latinLnBrk="0" hangingPunct="1">
        <a:defRPr sz="828" kern="1200">
          <a:solidFill>
            <a:schemeClr val="tx1"/>
          </a:solidFill>
          <a:latin typeface="+mn-lt"/>
          <a:ea typeface="+mn-ea"/>
          <a:cs typeface="+mn-cs"/>
        </a:defRPr>
      </a:lvl3pPr>
      <a:lvl4pPr marL="631128" algn="l" defTabSz="210376" rtl="0" eaLnBrk="1" latinLnBrk="0" hangingPunct="1">
        <a:defRPr sz="828" kern="1200">
          <a:solidFill>
            <a:schemeClr val="tx1"/>
          </a:solidFill>
          <a:latin typeface="+mn-lt"/>
          <a:ea typeface="+mn-ea"/>
          <a:cs typeface="+mn-cs"/>
        </a:defRPr>
      </a:lvl4pPr>
      <a:lvl5pPr marL="841504" algn="l" defTabSz="210376" rtl="0" eaLnBrk="1" latinLnBrk="0" hangingPunct="1">
        <a:defRPr sz="828" kern="1200">
          <a:solidFill>
            <a:schemeClr val="tx1"/>
          </a:solidFill>
          <a:latin typeface="+mn-lt"/>
          <a:ea typeface="+mn-ea"/>
          <a:cs typeface="+mn-cs"/>
        </a:defRPr>
      </a:lvl5pPr>
      <a:lvl6pPr marL="1051879" algn="l" defTabSz="210376" rtl="0" eaLnBrk="1" latinLnBrk="0" hangingPunct="1">
        <a:defRPr sz="828" kern="1200">
          <a:solidFill>
            <a:schemeClr val="tx1"/>
          </a:solidFill>
          <a:latin typeface="+mn-lt"/>
          <a:ea typeface="+mn-ea"/>
          <a:cs typeface="+mn-cs"/>
        </a:defRPr>
      </a:lvl6pPr>
      <a:lvl7pPr marL="1262255" algn="l" defTabSz="210376" rtl="0" eaLnBrk="1" latinLnBrk="0" hangingPunct="1">
        <a:defRPr sz="828" kern="1200">
          <a:solidFill>
            <a:schemeClr val="tx1"/>
          </a:solidFill>
          <a:latin typeface="+mn-lt"/>
          <a:ea typeface="+mn-ea"/>
          <a:cs typeface="+mn-cs"/>
        </a:defRPr>
      </a:lvl7pPr>
      <a:lvl8pPr marL="1472631" algn="l" defTabSz="210376" rtl="0" eaLnBrk="1" latinLnBrk="0" hangingPunct="1">
        <a:defRPr sz="828" kern="1200">
          <a:solidFill>
            <a:schemeClr val="tx1"/>
          </a:solidFill>
          <a:latin typeface="+mn-lt"/>
          <a:ea typeface="+mn-ea"/>
          <a:cs typeface="+mn-cs"/>
        </a:defRPr>
      </a:lvl8pPr>
      <a:lvl9pPr marL="1683007" algn="l" defTabSz="210376" rtl="0" eaLnBrk="1" latinLnBrk="0" hangingPunct="1">
        <a:defRPr sz="8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D707D-376A-1899-C3B3-243033129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BBE2754-6AA7-7F71-132D-B9DFDF8C8B3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" y="-2334"/>
            <a:ext cx="5853112" cy="3295557"/>
          </a:xfrm>
          <a:prstGeom prst="rect">
            <a:avLst/>
          </a:prstGeom>
        </p:spPr>
      </p:pic>
      <p:sp>
        <p:nvSpPr>
          <p:cNvPr id="23" name="Subtítulo 2">
            <a:extLst>
              <a:ext uri="{FF2B5EF4-FFF2-40B4-BE49-F238E27FC236}">
                <a16:creationId xmlns:a16="http://schemas.microsoft.com/office/drawing/2014/main" id="{D0A6F540-56CB-D891-967A-E7821F9230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5961" y="910795"/>
            <a:ext cx="2197000" cy="450407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1288" b="1" dirty="0">
                <a:solidFill>
                  <a:schemeClr val="tx1"/>
                </a:solidFill>
                <a:latin typeface="+mj-lt"/>
                <a:cs typeface="DIN Alternate Bold"/>
              </a:rPr>
              <a:t>XIII Ciclo de Conferencias de Estudios de Postgrado</a:t>
            </a:r>
            <a:endParaRPr lang="es-ES" sz="736" b="1" dirty="0">
              <a:solidFill>
                <a:srgbClr val="008000"/>
              </a:solidFill>
              <a:latin typeface="+mj-lt"/>
              <a:cs typeface="DIN Alternate Bold"/>
            </a:endParaRPr>
          </a:p>
        </p:txBody>
      </p:sp>
      <p:sp>
        <p:nvSpPr>
          <p:cNvPr id="24" name="Subtítulo 2">
            <a:extLst>
              <a:ext uri="{FF2B5EF4-FFF2-40B4-BE49-F238E27FC236}">
                <a16:creationId xmlns:a16="http://schemas.microsoft.com/office/drawing/2014/main" id="{12FCCE91-048E-9321-6A38-CEAD139D2F7F}"/>
              </a:ext>
            </a:extLst>
          </p:cNvPr>
          <p:cNvSpPr txBox="1">
            <a:spLocks/>
          </p:cNvSpPr>
          <p:nvPr/>
        </p:nvSpPr>
        <p:spPr>
          <a:xfrm>
            <a:off x="3385961" y="1346112"/>
            <a:ext cx="2197000" cy="450407"/>
          </a:xfrm>
          <a:prstGeom prst="rect">
            <a:avLst/>
          </a:prstGeom>
        </p:spPr>
        <p:txBody>
          <a:bodyPr vert="horz" lIns="42073" tIns="21037" rIns="42073" bIns="21037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736" b="1" dirty="0">
                <a:solidFill>
                  <a:srgbClr val="007358"/>
                </a:solidFill>
                <a:latin typeface="+mj-lt"/>
                <a:cs typeface="DIN Alternate Bold"/>
              </a:rPr>
              <a:t>Máster Universitario en:</a:t>
            </a:r>
          </a:p>
          <a:p>
            <a:pPr algn="l"/>
            <a:r>
              <a:rPr lang="es-ES" sz="736" b="1" dirty="0">
                <a:solidFill>
                  <a:srgbClr val="007358"/>
                </a:solidFill>
                <a:latin typeface="+mj-lt"/>
                <a:cs typeface="DIN Alternate Bold"/>
              </a:rPr>
              <a:t>ESTUDIOS AVANZADOS EN PATRIMONIO CULTURAL: HISTORIA</a:t>
            </a:r>
          </a:p>
          <a:p>
            <a:pPr algn="l"/>
            <a:r>
              <a:rPr lang="es-ES" sz="736" b="1" dirty="0">
                <a:solidFill>
                  <a:srgbClr val="007358"/>
                </a:solidFill>
                <a:latin typeface="+mj-lt"/>
                <a:cs typeface="DIN Alternate Bold"/>
              </a:rPr>
              <a:t>ARTE Y TERRITORIO</a:t>
            </a:r>
          </a:p>
        </p:txBody>
      </p:sp>
      <p:sp>
        <p:nvSpPr>
          <p:cNvPr id="25" name="Subtítulo 2">
            <a:extLst>
              <a:ext uri="{FF2B5EF4-FFF2-40B4-BE49-F238E27FC236}">
                <a16:creationId xmlns:a16="http://schemas.microsoft.com/office/drawing/2014/main" id="{CE5C3295-5F13-54D1-F9F1-6DB175836AFA}"/>
              </a:ext>
            </a:extLst>
          </p:cNvPr>
          <p:cNvSpPr txBox="1">
            <a:spLocks/>
          </p:cNvSpPr>
          <p:nvPr/>
        </p:nvSpPr>
        <p:spPr>
          <a:xfrm>
            <a:off x="3385961" y="1808945"/>
            <a:ext cx="2197000" cy="197434"/>
          </a:xfrm>
          <a:prstGeom prst="rect">
            <a:avLst/>
          </a:prstGeom>
        </p:spPr>
        <p:txBody>
          <a:bodyPr vert="horz" lIns="42073" tIns="21037" rIns="42073" bIns="21037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920" b="1" dirty="0">
                <a:solidFill>
                  <a:srgbClr val="007358"/>
                </a:solidFill>
                <a:latin typeface="+mj-lt"/>
                <a:cs typeface="DIN Alternate Bold"/>
              </a:rPr>
              <a:t>Nombre de la ponencia</a:t>
            </a:r>
          </a:p>
        </p:txBody>
      </p:sp>
      <p:sp>
        <p:nvSpPr>
          <p:cNvPr id="26" name="Subtítulo 2">
            <a:extLst>
              <a:ext uri="{FF2B5EF4-FFF2-40B4-BE49-F238E27FC236}">
                <a16:creationId xmlns:a16="http://schemas.microsoft.com/office/drawing/2014/main" id="{D8D965DF-597F-5DF0-0FCA-2B7E25770494}"/>
              </a:ext>
            </a:extLst>
          </p:cNvPr>
          <p:cNvSpPr txBox="1">
            <a:spLocks/>
          </p:cNvSpPr>
          <p:nvPr/>
        </p:nvSpPr>
        <p:spPr>
          <a:xfrm>
            <a:off x="3385961" y="2006379"/>
            <a:ext cx="2197000" cy="553879"/>
          </a:xfrm>
          <a:prstGeom prst="rect">
            <a:avLst/>
          </a:prstGeom>
        </p:spPr>
        <p:txBody>
          <a:bodyPr vert="horz" lIns="42073" tIns="21037" rIns="42073" bIns="21037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1481" indent="-131481" algn="l">
              <a:buFontTx/>
              <a:buChar char="-"/>
            </a:pPr>
            <a:r>
              <a:rPr lang="es-ES" sz="736" b="1" dirty="0">
                <a:solidFill>
                  <a:schemeClr val="tx1"/>
                </a:solidFill>
                <a:latin typeface="+mj-lt"/>
                <a:cs typeface="DIN Alternate Bold"/>
              </a:rPr>
              <a:t>Nombre del conferenciante</a:t>
            </a:r>
          </a:p>
          <a:p>
            <a:pPr marL="131481" indent="-131481" algn="l">
              <a:buFontTx/>
              <a:buChar char="-"/>
            </a:pPr>
            <a:r>
              <a:rPr lang="es-ES" sz="736" b="1" dirty="0">
                <a:solidFill>
                  <a:schemeClr val="tx1"/>
                </a:solidFill>
                <a:latin typeface="+mj-lt"/>
                <a:cs typeface="DIN Alternate Bold"/>
              </a:rPr>
              <a:t>Cargo del conferenciante</a:t>
            </a:r>
          </a:p>
          <a:p>
            <a:pPr marL="131481" indent="-131481" algn="l">
              <a:buFontTx/>
              <a:buChar char="-"/>
            </a:pPr>
            <a:r>
              <a:rPr lang="es-ES" sz="736" b="1" dirty="0">
                <a:solidFill>
                  <a:schemeClr val="tx1"/>
                </a:solidFill>
                <a:latin typeface="+mj-lt"/>
                <a:cs typeface="DIN Alternate Bold"/>
              </a:rPr>
              <a:t>DD/HH/Lugar</a:t>
            </a:r>
          </a:p>
        </p:txBody>
      </p:sp>
    </p:spTree>
    <p:extLst>
      <p:ext uri="{BB962C8B-B14F-4D97-AF65-F5344CB8AC3E}">
        <p14:creationId xmlns:p14="http://schemas.microsoft.com/office/powerpoint/2010/main" val="1139507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676D2-F9DF-DECB-859D-BD654B9F5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884FD3E-3945-C72A-011F-0B501E380F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147" y="0"/>
            <a:ext cx="5844820" cy="3290888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5608B8FC-1BEC-88F1-B1DB-7AD2426C30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5961" y="910795"/>
            <a:ext cx="2197000" cy="450407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1288" b="1" dirty="0">
                <a:solidFill>
                  <a:schemeClr val="tx1"/>
                </a:solidFill>
                <a:latin typeface="+mj-lt"/>
                <a:cs typeface="DIN Alternate Bold"/>
              </a:rPr>
              <a:t>XIII Ciclo de Conferencias de Estudios de Postgrado</a:t>
            </a:r>
            <a:endParaRPr lang="es-ES" sz="736" b="1" dirty="0">
              <a:solidFill>
                <a:srgbClr val="008000"/>
              </a:solidFill>
              <a:latin typeface="+mj-lt"/>
              <a:cs typeface="DIN Alternate Bold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609184D2-36B1-19DA-772C-A3178831504D}"/>
              </a:ext>
            </a:extLst>
          </p:cNvPr>
          <p:cNvSpPr txBox="1">
            <a:spLocks/>
          </p:cNvSpPr>
          <p:nvPr/>
        </p:nvSpPr>
        <p:spPr>
          <a:xfrm>
            <a:off x="3385961" y="1346112"/>
            <a:ext cx="2197000" cy="450407"/>
          </a:xfrm>
          <a:prstGeom prst="rect">
            <a:avLst/>
          </a:prstGeom>
        </p:spPr>
        <p:txBody>
          <a:bodyPr vert="horz" lIns="42073" tIns="21037" rIns="42073" bIns="21037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736" b="1" dirty="0">
                <a:solidFill>
                  <a:srgbClr val="5F0E82"/>
                </a:solidFill>
                <a:latin typeface="+mj-lt"/>
                <a:cs typeface="DIN Alternate Bold"/>
              </a:rPr>
              <a:t>Máster Universitario en:</a:t>
            </a:r>
          </a:p>
          <a:p>
            <a:pPr algn="l"/>
            <a:r>
              <a:rPr lang="es-ES" sz="736" b="1" dirty="0">
                <a:solidFill>
                  <a:srgbClr val="5F0E82"/>
                </a:solidFill>
                <a:latin typeface="+mj-lt"/>
                <a:cs typeface="DIN Alternate Bold"/>
              </a:rPr>
              <a:t>ESTUDIOS AVANZADOS EN PATRIMONIO CULTURAL: HISTORIA</a:t>
            </a:r>
          </a:p>
          <a:p>
            <a:pPr algn="l"/>
            <a:r>
              <a:rPr lang="es-ES" sz="736" b="1" dirty="0">
                <a:solidFill>
                  <a:srgbClr val="5F0E82"/>
                </a:solidFill>
                <a:latin typeface="+mj-lt"/>
                <a:cs typeface="DIN Alternate Bold"/>
              </a:rPr>
              <a:t>ARTE Y TERRITORIO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0D75E43F-83D6-A8CE-0E99-759F3581180D}"/>
              </a:ext>
            </a:extLst>
          </p:cNvPr>
          <p:cNvSpPr txBox="1">
            <a:spLocks/>
          </p:cNvSpPr>
          <p:nvPr/>
        </p:nvSpPr>
        <p:spPr>
          <a:xfrm>
            <a:off x="3385961" y="1808945"/>
            <a:ext cx="2197000" cy="197434"/>
          </a:xfrm>
          <a:prstGeom prst="rect">
            <a:avLst/>
          </a:prstGeom>
        </p:spPr>
        <p:txBody>
          <a:bodyPr vert="horz" lIns="42073" tIns="21037" rIns="42073" bIns="21037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920" b="1" dirty="0">
                <a:solidFill>
                  <a:srgbClr val="5F0E82"/>
                </a:solidFill>
                <a:latin typeface="+mj-lt"/>
                <a:cs typeface="DIN Alternate Bold"/>
              </a:rPr>
              <a:t>Nombre de la ponencia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F7A9009B-612D-C71F-1275-97843F3935CF}"/>
              </a:ext>
            </a:extLst>
          </p:cNvPr>
          <p:cNvSpPr txBox="1">
            <a:spLocks/>
          </p:cNvSpPr>
          <p:nvPr/>
        </p:nvSpPr>
        <p:spPr>
          <a:xfrm>
            <a:off x="3385961" y="2006379"/>
            <a:ext cx="2197000" cy="553879"/>
          </a:xfrm>
          <a:prstGeom prst="rect">
            <a:avLst/>
          </a:prstGeom>
        </p:spPr>
        <p:txBody>
          <a:bodyPr vert="horz" lIns="42073" tIns="21037" rIns="42073" bIns="21037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1481" indent="-131481" algn="l">
              <a:buFontTx/>
              <a:buChar char="-"/>
            </a:pPr>
            <a:r>
              <a:rPr lang="es-ES" sz="736" b="1" dirty="0">
                <a:solidFill>
                  <a:schemeClr val="tx1"/>
                </a:solidFill>
                <a:latin typeface="+mj-lt"/>
                <a:cs typeface="DIN Alternate Bold"/>
              </a:rPr>
              <a:t>Nombre del conferenciante</a:t>
            </a:r>
          </a:p>
          <a:p>
            <a:pPr marL="131481" indent="-131481" algn="l">
              <a:buFontTx/>
              <a:buChar char="-"/>
            </a:pPr>
            <a:r>
              <a:rPr lang="es-ES" sz="736" b="1" dirty="0">
                <a:solidFill>
                  <a:schemeClr val="tx1"/>
                </a:solidFill>
                <a:latin typeface="+mj-lt"/>
                <a:cs typeface="DIN Alternate Bold"/>
              </a:rPr>
              <a:t>Cargo del conferenciante</a:t>
            </a:r>
          </a:p>
          <a:p>
            <a:pPr marL="131481" indent="-131481" algn="l">
              <a:buFontTx/>
              <a:buChar char="-"/>
            </a:pPr>
            <a:r>
              <a:rPr lang="es-ES" sz="736" b="1" dirty="0">
                <a:solidFill>
                  <a:schemeClr val="tx1"/>
                </a:solidFill>
                <a:latin typeface="+mj-lt"/>
                <a:cs typeface="DIN Alternate Bold"/>
              </a:rPr>
              <a:t>DD/HH/Lugar</a:t>
            </a:r>
          </a:p>
        </p:txBody>
      </p:sp>
    </p:spTree>
    <p:extLst>
      <p:ext uri="{BB962C8B-B14F-4D97-AF65-F5344CB8AC3E}">
        <p14:creationId xmlns:p14="http://schemas.microsoft.com/office/powerpoint/2010/main" val="2579352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31CD1-A902-60C9-52DF-D682BDD0F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B89EAEA-2961-DA6E-FDBB-9F46695465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147" y="0"/>
            <a:ext cx="5844820" cy="3290887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53A77154-7167-B863-99DC-3E304E505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5961" y="910795"/>
            <a:ext cx="2197000" cy="450407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1288" b="1" dirty="0">
                <a:solidFill>
                  <a:schemeClr val="tx1"/>
                </a:solidFill>
                <a:latin typeface="+mj-lt"/>
                <a:cs typeface="DIN Alternate Bold"/>
              </a:rPr>
              <a:t>XIII Ciclo de Conferencias de Estudios de Postgrado</a:t>
            </a:r>
            <a:endParaRPr lang="es-ES" sz="736" b="1" dirty="0">
              <a:solidFill>
                <a:srgbClr val="008000"/>
              </a:solidFill>
              <a:latin typeface="+mj-lt"/>
              <a:cs typeface="DIN Alternate Bold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9F7122BF-C3D3-F63C-0D71-9E6ADDC6CD00}"/>
              </a:ext>
            </a:extLst>
          </p:cNvPr>
          <p:cNvSpPr txBox="1">
            <a:spLocks/>
          </p:cNvSpPr>
          <p:nvPr/>
        </p:nvSpPr>
        <p:spPr>
          <a:xfrm>
            <a:off x="3385961" y="1346112"/>
            <a:ext cx="2197000" cy="450407"/>
          </a:xfrm>
          <a:prstGeom prst="rect">
            <a:avLst/>
          </a:prstGeom>
        </p:spPr>
        <p:txBody>
          <a:bodyPr vert="horz" lIns="42073" tIns="21037" rIns="42073" bIns="21037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736" b="1" dirty="0">
                <a:solidFill>
                  <a:srgbClr val="A82B0B"/>
                </a:solidFill>
                <a:latin typeface="+mj-lt"/>
                <a:cs typeface="DIN Alternate Bold"/>
              </a:rPr>
              <a:t>Máster Universitario en:</a:t>
            </a:r>
          </a:p>
          <a:p>
            <a:pPr algn="l"/>
            <a:r>
              <a:rPr lang="es-ES" sz="736" b="1" dirty="0">
                <a:solidFill>
                  <a:srgbClr val="A82B0B"/>
                </a:solidFill>
                <a:latin typeface="+mj-lt"/>
                <a:cs typeface="DIN Alternate Bold"/>
              </a:rPr>
              <a:t>ESTUDIOS AVANZADOS EN PATRIMONIO CULTURAL: HISTORIA</a:t>
            </a:r>
          </a:p>
          <a:p>
            <a:pPr algn="l"/>
            <a:r>
              <a:rPr lang="es-ES" sz="736" b="1" dirty="0">
                <a:solidFill>
                  <a:srgbClr val="A82B0B"/>
                </a:solidFill>
                <a:latin typeface="+mj-lt"/>
                <a:cs typeface="DIN Alternate Bold"/>
              </a:rPr>
              <a:t>ARTE Y TERRITORIO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45CDA9B6-D210-BFA4-2152-AA15235CD8ED}"/>
              </a:ext>
            </a:extLst>
          </p:cNvPr>
          <p:cNvSpPr txBox="1">
            <a:spLocks/>
          </p:cNvSpPr>
          <p:nvPr/>
        </p:nvSpPr>
        <p:spPr>
          <a:xfrm>
            <a:off x="3385961" y="1808945"/>
            <a:ext cx="2197000" cy="197434"/>
          </a:xfrm>
          <a:prstGeom prst="rect">
            <a:avLst/>
          </a:prstGeom>
        </p:spPr>
        <p:txBody>
          <a:bodyPr vert="horz" lIns="42073" tIns="21037" rIns="42073" bIns="21037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920" b="1" dirty="0">
                <a:solidFill>
                  <a:srgbClr val="A82B0B"/>
                </a:solidFill>
                <a:latin typeface="+mj-lt"/>
                <a:cs typeface="DIN Alternate Bold"/>
              </a:rPr>
              <a:t>Nombre de la ponencia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8C4FF035-C160-C415-8B31-87437D2F91C4}"/>
              </a:ext>
            </a:extLst>
          </p:cNvPr>
          <p:cNvSpPr txBox="1">
            <a:spLocks/>
          </p:cNvSpPr>
          <p:nvPr/>
        </p:nvSpPr>
        <p:spPr>
          <a:xfrm>
            <a:off x="3385961" y="2006379"/>
            <a:ext cx="2197000" cy="553879"/>
          </a:xfrm>
          <a:prstGeom prst="rect">
            <a:avLst/>
          </a:prstGeom>
        </p:spPr>
        <p:txBody>
          <a:bodyPr vert="horz" lIns="42073" tIns="21037" rIns="42073" bIns="21037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1481" indent="-131481" algn="l">
              <a:buFontTx/>
              <a:buChar char="-"/>
            </a:pPr>
            <a:r>
              <a:rPr lang="es-ES" sz="736" b="1" dirty="0">
                <a:solidFill>
                  <a:schemeClr val="tx1"/>
                </a:solidFill>
                <a:latin typeface="+mj-lt"/>
                <a:cs typeface="DIN Alternate Bold"/>
              </a:rPr>
              <a:t>Nombre del conferenciante</a:t>
            </a:r>
          </a:p>
          <a:p>
            <a:pPr marL="131481" indent="-131481" algn="l">
              <a:buFontTx/>
              <a:buChar char="-"/>
            </a:pPr>
            <a:r>
              <a:rPr lang="es-ES" sz="736" b="1" dirty="0">
                <a:solidFill>
                  <a:schemeClr val="tx1"/>
                </a:solidFill>
                <a:latin typeface="+mj-lt"/>
                <a:cs typeface="DIN Alternate Bold"/>
              </a:rPr>
              <a:t>Cargo del conferenciante</a:t>
            </a:r>
          </a:p>
          <a:p>
            <a:pPr marL="131481" indent="-131481" algn="l">
              <a:buFontTx/>
              <a:buChar char="-"/>
            </a:pPr>
            <a:r>
              <a:rPr lang="es-ES" sz="736" b="1" dirty="0">
                <a:solidFill>
                  <a:schemeClr val="tx1"/>
                </a:solidFill>
                <a:latin typeface="+mj-lt"/>
                <a:cs typeface="DIN Alternate Bold"/>
              </a:rPr>
              <a:t>DD/HH/Lugar</a:t>
            </a:r>
          </a:p>
        </p:txBody>
      </p:sp>
    </p:spTree>
    <p:extLst>
      <p:ext uri="{BB962C8B-B14F-4D97-AF65-F5344CB8AC3E}">
        <p14:creationId xmlns:p14="http://schemas.microsoft.com/office/powerpoint/2010/main" val="253172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18280-5211-1A12-BC85-A435D304D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ECC2EDC4-CA3E-7497-9EF8-2077E4CB4D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147" y="0"/>
            <a:ext cx="5844820" cy="3290887"/>
          </a:xfrm>
          <a:prstGeom prst="rect">
            <a:avLst/>
          </a:prstGeom>
        </p:spPr>
      </p:pic>
      <p:sp>
        <p:nvSpPr>
          <p:cNvPr id="10" name="Subtítulo 2">
            <a:extLst>
              <a:ext uri="{FF2B5EF4-FFF2-40B4-BE49-F238E27FC236}">
                <a16:creationId xmlns:a16="http://schemas.microsoft.com/office/drawing/2014/main" id="{1B4AC2BE-3740-FCED-817F-5A12619F62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5961" y="910795"/>
            <a:ext cx="2197000" cy="450407"/>
          </a:xfrm>
        </p:spPr>
        <p:txBody>
          <a:bodyPr>
            <a:normAutofit lnSpcReduction="10000"/>
          </a:bodyPr>
          <a:lstStyle/>
          <a:p>
            <a:pPr algn="l"/>
            <a:r>
              <a:rPr lang="es-ES" sz="1288" b="1" dirty="0">
                <a:solidFill>
                  <a:schemeClr val="tx1"/>
                </a:solidFill>
                <a:latin typeface="+mj-lt"/>
                <a:cs typeface="DIN Alternate Bold"/>
              </a:rPr>
              <a:t>XIII Ciclo de Conferencias de Estudios de Postgrado</a:t>
            </a:r>
            <a:endParaRPr lang="es-ES" sz="736" b="1" dirty="0">
              <a:solidFill>
                <a:srgbClr val="008000"/>
              </a:solidFill>
              <a:latin typeface="+mj-lt"/>
              <a:cs typeface="DIN Alternate Bold"/>
            </a:endParaRPr>
          </a:p>
        </p:txBody>
      </p:sp>
      <p:sp>
        <p:nvSpPr>
          <p:cNvPr id="11" name="Subtítulo 2">
            <a:extLst>
              <a:ext uri="{FF2B5EF4-FFF2-40B4-BE49-F238E27FC236}">
                <a16:creationId xmlns:a16="http://schemas.microsoft.com/office/drawing/2014/main" id="{19AC390F-E679-5834-FBCD-AB05DB21E95F}"/>
              </a:ext>
            </a:extLst>
          </p:cNvPr>
          <p:cNvSpPr txBox="1">
            <a:spLocks/>
          </p:cNvSpPr>
          <p:nvPr/>
        </p:nvSpPr>
        <p:spPr>
          <a:xfrm>
            <a:off x="3385961" y="1346112"/>
            <a:ext cx="2197000" cy="450407"/>
          </a:xfrm>
          <a:prstGeom prst="rect">
            <a:avLst/>
          </a:prstGeom>
        </p:spPr>
        <p:txBody>
          <a:bodyPr vert="horz" lIns="42073" tIns="21037" rIns="42073" bIns="21037" rtlCol="0">
            <a:normAutofit fontScale="92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736" b="1" dirty="0">
                <a:solidFill>
                  <a:srgbClr val="956C00"/>
                </a:solidFill>
                <a:latin typeface="+mj-lt"/>
                <a:cs typeface="DIN Alternate Bold"/>
              </a:rPr>
              <a:t>Máster Universitario en:</a:t>
            </a:r>
          </a:p>
          <a:p>
            <a:pPr algn="l"/>
            <a:r>
              <a:rPr lang="es-ES" sz="736" b="1" dirty="0">
                <a:solidFill>
                  <a:srgbClr val="956C00"/>
                </a:solidFill>
                <a:latin typeface="+mj-lt"/>
                <a:cs typeface="DIN Alternate Bold"/>
              </a:rPr>
              <a:t>ESTUDIOS AVANZADOS EN PATRIMONIO CULTURAL: HISTORIA</a:t>
            </a:r>
          </a:p>
          <a:p>
            <a:pPr algn="l"/>
            <a:r>
              <a:rPr lang="es-ES" sz="736" b="1" dirty="0">
                <a:solidFill>
                  <a:srgbClr val="956C00"/>
                </a:solidFill>
                <a:latin typeface="+mj-lt"/>
                <a:cs typeface="DIN Alternate Bold"/>
              </a:rPr>
              <a:t>ARTE Y TERRITORIO</a:t>
            </a:r>
          </a:p>
        </p:txBody>
      </p:sp>
      <p:sp>
        <p:nvSpPr>
          <p:cNvPr id="12" name="Subtítulo 2">
            <a:extLst>
              <a:ext uri="{FF2B5EF4-FFF2-40B4-BE49-F238E27FC236}">
                <a16:creationId xmlns:a16="http://schemas.microsoft.com/office/drawing/2014/main" id="{10DAF0E3-8F2C-3156-E8E6-A0FC12B7B6D3}"/>
              </a:ext>
            </a:extLst>
          </p:cNvPr>
          <p:cNvSpPr txBox="1">
            <a:spLocks/>
          </p:cNvSpPr>
          <p:nvPr/>
        </p:nvSpPr>
        <p:spPr>
          <a:xfrm>
            <a:off x="3385961" y="1808945"/>
            <a:ext cx="2197000" cy="197434"/>
          </a:xfrm>
          <a:prstGeom prst="rect">
            <a:avLst/>
          </a:prstGeom>
        </p:spPr>
        <p:txBody>
          <a:bodyPr vert="horz" lIns="42073" tIns="21037" rIns="42073" bIns="21037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920" b="1" dirty="0">
                <a:solidFill>
                  <a:srgbClr val="956C00"/>
                </a:solidFill>
                <a:latin typeface="+mj-lt"/>
                <a:cs typeface="DIN Alternate Bold"/>
              </a:rPr>
              <a:t>Nombre de la ponencia</a:t>
            </a:r>
          </a:p>
        </p:txBody>
      </p:sp>
      <p:sp>
        <p:nvSpPr>
          <p:cNvPr id="13" name="Subtítulo 2">
            <a:extLst>
              <a:ext uri="{FF2B5EF4-FFF2-40B4-BE49-F238E27FC236}">
                <a16:creationId xmlns:a16="http://schemas.microsoft.com/office/drawing/2014/main" id="{CD6D729C-F7B2-04D1-E2B7-59BD24B59EB8}"/>
              </a:ext>
            </a:extLst>
          </p:cNvPr>
          <p:cNvSpPr txBox="1">
            <a:spLocks/>
          </p:cNvSpPr>
          <p:nvPr/>
        </p:nvSpPr>
        <p:spPr>
          <a:xfrm>
            <a:off x="3385961" y="2006379"/>
            <a:ext cx="2197000" cy="553879"/>
          </a:xfrm>
          <a:prstGeom prst="rect">
            <a:avLst/>
          </a:prstGeom>
        </p:spPr>
        <p:txBody>
          <a:bodyPr vert="horz" lIns="42073" tIns="21037" rIns="42073" bIns="21037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1481" indent="-131481" algn="l">
              <a:buFontTx/>
              <a:buChar char="-"/>
            </a:pPr>
            <a:r>
              <a:rPr lang="es-ES" sz="736" b="1" dirty="0">
                <a:solidFill>
                  <a:schemeClr val="tx1"/>
                </a:solidFill>
                <a:latin typeface="+mj-lt"/>
                <a:cs typeface="DIN Alternate Bold"/>
              </a:rPr>
              <a:t>Nombre del conferenciante</a:t>
            </a:r>
          </a:p>
          <a:p>
            <a:pPr marL="131481" indent="-131481" algn="l">
              <a:buFontTx/>
              <a:buChar char="-"/>
            </a:pPr>
            <a:r>
              <a:rPr lang="es-ES" sz="736" b="1" dirty="0">
                <a:solidFill>
                  <a:schemeClr val="tx1"/>
                </a:solidFill>
                <a:latin typeface="+mj-lt"/>
                <a:cs typeface="DIN Alternate Bold"/>
              </a:rPr>
              <a:t>Cargo del conferenciante</a:t>
            </a:r>
          </a:p>
          <a:p>
            <a:pPr marL="131481" indent="-131481" algn="l">
              <a:buFontTx/>
              <a:buChar char="-"/>
            </a:pPr>
            <a:r>
              <a:rPr lang="es-ES" sz="736" b="1" dirty="0">
                <a:solidFill>
                  <a:schemeClr val="tx1"/>
                </a:solidFill>
                <a:latin typeface="+mj-lt"/>
                <a:cs typeface="DIN Alternate Bold"/>
              </a:rPr>
              <a:t>DD/HH/Lugar</a:t>
            </a:r>
          </a:p>
        </p:txBody>
      </p:sp>
    </p:spTree>
    <p:extLst>
      <p:ext uri="{BB962C8B-B14F-4D97-AF65-F5344CB8AC3E}">
        <p14:creationId xmlns:p14="http://schemas.microsoft.com/office/powerpoint/2010/main" val="15275447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148</Words>
  <Application>Microsoft Macintosh PowerPoint</Application>
  <PresentationFormat>Personalizado</PresentationFormat>
  <Paragraphs>32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del Castillo</dc:creator>
  <cp:lastModifiedBy>Microsoft Office User</cp:lastModifiedBy>
  <cp:revision>15</cp:revision>
  <dcterms:created xsi:type="dcterms:W3CDTF">2020-07-02T12:05:13Z</dcterms:created>
  <dcterms:modified xsi:type="dcterms:W3CDTF">2025-06-26T11:58:42Z</dcterms:modified>
</cp:coreProperties>
</file>