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4878388" cy="6500813"/>
  <p:notesSz cx="6858000" cy="9144000"/>
  <p:defaultTextStyle>
    <a:defPPr>
      <a:defRPr lang="es-ES"/>
    </a:defPPr>
    <a:lvl1pPr marL="0" algn="l" defTabSz="364114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1pPr>
    <a:lvl2pPr marL="364114" algn="l" defTabSz="364114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2pPr>
    <a:lvl3pPr marL="728228" algn="l" defTabSz="364114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3pPr>
    <a:lvl4pPr marL="1092342" algn="l" defTabSz="364114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4pPr>
    <a:lvl5pPr marL="1456456" algn="l" defTabSz="364114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5pPr>
    <a:lvl6pPr marL="1820570" algn="l" defTabSz="364114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6pPr>
    <a:lvl7pPr marL="2184684" algn="l" defTabSz="364114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7pPr>
    <a:lvl8pPr marL="2548799" algn="l" defTabSz="364114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8pPr>
    <a:lvl9pPr marL="2912913" algn="l" defTabSz="364114" rtl="0" eaLnBrk="1" latinLnBrk="0" hangingPunct="1">
      <a:defRPr sz="14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8" userDrawn="1">
          <p15:clr>
            <a:srgbClr val="A4A3A4"/>
          </p15:clr>
        </p15:guide>
        <p15:guide id="2" pos="15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6E00"/>
    <a:srgbClr val="DABA55"/>
    <a:srgbClr val="A82B0B"/>
    <a:srgbClr val="881312"/>
    <a:srgbClr val="5E0E81"/>
    <a:srgbClr val="007358"/>
    <a:srgbClr val="D42E60"/>
    <a:srgbClr val="966D00"/>
    <a:srgbClr val="00B7CD"/>
    <a:srgbClr val="EF2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 snapToObjects="1">
      <p:cViewPr varScale="1">
        <p:scale>
          <a:sx n="127" d="100"/>
          <a:sy n="127" d="100"/>
        </p:scale>
        <p:origin x="3448" y="192"/>
      </p:cViewPr>
      <p:guideLst>
        <p:guide orient="horz" pos="2048"/>
        <p:guide pos="1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5880" y="2019468"/>
            <a:ext cx="4146630" cy="139346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1758" y="3683794"/>
            <a:ext cx="3414872" cy="16613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3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7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31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75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18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62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0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50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1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57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652624" y="347614"/>
            <a:ext cx="823228" cy="739467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82940" y="347614"/>
            <a:ext cx="2388378" cy="739467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13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31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359" y="4177374"/>
            <a:ext cx="4146630" cy="1291134"/>
          </a:xfrm>
        </p:spPr>
        <p:txBody>
          <a:bodyPr anchor="t"/>
          <a:lstStyle>
            <a:lvl1pPr algn="l">
              <a:defRPr sz="2133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5359" y="2755324"/>
            <a:ext cx="4146630" cy="1422052"/>
          </a:xfrm>
        </p:spPr>
        <p:txBody>
          <a:bodyPr anchor="b"/>
          <a:lstStyle>
            <a:lvl1pPr marL="0" indent="0">
              <a:buNone/>
              <a:defRPr sz="1066">
                <a:solidFill>
                  <a:schemeClr val="tx1">
                    <a:tint val="75000"/>
                  </a:schemeClr>
                </a:solidFill>
              </a:defRPr>
            </a:lvl1pPr>
            <a:lvl2pPr marL="243768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87535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3pPr>
            <a:lvl4pPr marL="731303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4pPr>
            <a:lvl5pPr marL="975070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5pPr>
            <a:lvl6pPr marL="1218838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6pPr>
            <a:lvl7pPr marL="1462606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7pPr>
            <a:lvl8pPr marL="1706373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8pPr>
            <a:lvl9pPr marL="1950141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57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82941" y="2022476"/>
            <a:ext cx="1605803" cy="5719813"/>
          </a:xfrm>
        </p:spPr>
        <p:txBody>
          <a:bodyPr/>
          <a:lstStyle>
            <a:lvl1pPr>
              <a:defRPr sz="1493"/>
            </a:lvl1pPr>
            <a:lvl2pPr>
              <a:defRPr sz="1280"/>
            </a:lvl2pPr>
            <a:lvl3pPr>
              <a:defRPr sz="1066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870049" y="2022476"/>
            <a:ext cx="1605803" cy="5719813"/>
          </a:xfrm>
        </p:spPr>
        <p:txBody>
          <a:bodyPr/>
          <a:lstStyle>
            <a:lvl1pPr>
              <a:defRPr sz="1493"/>
            </a:lvl1pPr>
            <a:lvl2pPr>
              <a:defRPr sz="1280"/>
            </a:lvl2pPr>
            <a:lvl3pPr>
              <a:defRPr sz="1066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23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920" y="260334"/>
            <a:ext cx="4390549" cy="108346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3919" y="1455159"/>
            <a:ext cx="2155469" cy="606441"/>
          </a:xfrm>
        </p:spPr>
        <p:txBody>
          <a:bodyPr anchor="b"/>
          <a:lstStyle>
            <a:lvl1pPr marL="0" indent="0">
              <a:buNone/>
              <a:defRPr sz="1280" b="1"/>
            </a:lvl1pPr>
            <a:lvl2pPr marL="243768" indent="0">
              <a:buNone/>
              <a:defRPr sz="1066" b="1"/>
            </a:lvl2pPr>
            <a:lvl3pPr marL="487535" indent="0">
              <a:buNone/>
              <a:defRPr sz="960" b="1"/>
            </a:lvl3pPr>
            <a:lvl4pPr marL="731303" indent="0">
              <a:buNone/>
              <a:defRPr sz="853" b="1"/>
            </a:lvl4pPr>
            <a:lvl5pPr marL="975070" indent="0">
              <a:buNone/>
              <a:defRPr sz="853" b="1"/>
            </a:lvl5pPr>
            <a:lvl6pPr marL="1218838" indent="0">
              <a:buNone/>
              <a:defRPr sz="853" b="1"/>
            </a:lvl6pPr>
            <a:lvl7pPr marL="1462606" indent="0">
              <a:buNone/>
              <a:defRPr sz="853" b="1"/>
            </a:lvl7pPr>
            <a:lvl8pPr marL="1706373" indent="0">
              <a:buNone/>
              <a:defRPr sz="853" b="1"/>
            </a:lvl8pPr>
            <a:lvl9pPr marL="1950141" indent="0">
              <a:buNone/>
              <a:defRPr sz="85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43919" y="2061600"/>
            <a:ext cx="2155469" cy="3745492"/>
          </a:xfrm>
        </p:spPr>
        <p:txBody>
          <a:bodyPr/>
          <a:lstStyle>
            <a:lvl1pPr>
              <a:defRPr sz="1280"/>
            </a:lvl1pPr>
            <a:lvl2pPr>
              <a:defRPr sz="1066"/>
            </a:lvl2pPr>
            <a:lvl3pPr>
              <a:defRPr sz="960"/>
            </a:lvl3pPr>
            <a:lvl4pPr>
              <a:defRPr sz="853"/>
            </a:lvl4pPr>
            <a:lvl5pPr>
              <a:defRPr sz="853"/>
            </a:lvl5pPr>
            <a:lvl6pPr>
              <a:defRPr sz="853"/>
            </a:lvl6pPr>
            <a:lvl7pPr>
              <a:defRPr sz="853"/>
            </a:lvl7pPr>
            <a:lvl8pPr>
              <a:defRPr sz="853"/>
            </a:lvl8pPr>
            <a:lvl9pPr>
              <a:defRPr sz="85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2478154" y="1455159"/>
            <a:ext cx="2156315" cy="606441"/>
          </a:xfrm>
        </p:spPr>
        <p:txBody>
          <a:bodyPr anchor="b"/>
          <a:lstStyle>
            <a:lvl1pPr marL="0" indent="0">
              <a:buNone/>
              <a:defRPr sz="1280" b="1"/>
            </a:lvl1pPr>
            <a:lvl2pPr marL="243768" indent="0">
              <a:buNone/>
              <a:defRPr sz="1066" b="1"/>
            </a:lvl2pPr>
            <a:lvl3pPr marL="487535" indent="0">
              <a:buNone/>
              <a:defRPr sz="960" b="1"/>
            </a:lvl3pPr>
            <a:lvl4pPr marL="731303" indent="0">
              <a:buNone/>
              <a:defRPr sz="853" b="1"/>
            </a:lvl4pPr>
            <a:lvl5pPr marL="975070" indent="0">
              <a:buNone/>
              <a:defRPr sz="853" b="1"/>
            </a:lvl5pPr>
            <a:lvl6pPr marL="1218838" indent="0">
              <a:buNone/>
              <a:defRPr sz="853" b="1"/>
            </a:lvl6pPr>
            <a:lvl7pPr marL="1462606" indent="0">
              <a:buNone/>
              <a:defRPr sz="853" b="1"/>
            </a:lvl7pPr>
            <a:lvl8pPr marL="1706373" indent="0">
              <a:buNone/>
              <a:defRPr sz="853" b="1"/>
            </a:lvl8pPr>
            <a:lvl9pPr marL="1950141" indent="0">
              <a:buNone/>
              <a:defRPr sz="853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478154" y="2061600"/>
            <a:ext cx="2156315" cy="3745492"/>
          </a:xfrm>
        </p:spPr>
        <p:txBody>
          <a:bodyPr/>
          <a:lstStyle>
            <a:lvl1pPr>
              <a:defRPr sz="1280"/>
            </a:lvl1pPr>
            <a:lvl2pPr>
              <a:defRPr sz="1066"/>
            </a:lvl2pPr>
            <a:lvl3pPr>
              <a:defRPr sz="960"/>
            </a:lvl3pPr>
            <a:lvl4pPr>
              <a:defRPr sz="853"/>
            </a:lvl4pPr>
            <a:lvl5pPr>
              <a:defRPr sz="853"/>
            </a:lvl5pPr>
            <a:lvl6pPr>
              <a:defRPr sz="853"/>
            </a:lvl6pPr>
            <a:lvl7pPr>
              <a:defRPr sz="853"/>
            </a:lvl7pPr>
            <a:lvl8pPr>
              <a:defRPr sz="853"/>
            </a:lvl8pPr>
            <a:lvl9pPr>
              <a:defRPr sz="853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0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59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51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920" y="258829"/>
            <a:ext cx="1604956" cy="1101527"/>
          </a:xfrm>
        </p:spPr>
        <p:txBody>
          <a:bodyPr anchor="b"/>
          <a:lstStyle>
            <a:lvl1pPr algn="l">
              <a:defRPr sz="1066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7314" y="258830"/>
            <a:ext cx="2727155" cy="5548264"/>
          </a:xfrm>
        </p:spPr>
        <p:txBody>
          <a:bodyPr/>
          <a:lstStyle>
            <a:lvl1pPr>
              <a:defRPr sz="1706"/>
            </a:lvl1pPr>
            <a:lvl2pPr>
              <a:defRPr sz="1493"/>
            </a:lvl2pPr>
            <a:lvl3pPr>
              <a:defRPr sz="1280"/>
            </a:lvl3pPr>
            <a:lvl4pPr>
              <a:defRPr sz="1066"/>
            </a:lvl4pPr>
            <a:lvl5pPr>
              <a:defRPr sz="1066"/>
            </a:lvl5pPr>
            <a:lvl6pPr>
              <a:defRPr sz="1066"/>
            </a:lvl6pPr>
            <a:lvl7pPr>
              <a:defRPr sz="1066"/>
            </a:lvl7pPr>
            <a:lvl8pPr>
              <a:defRPr sz="1066"/>
            </a:lvl8pPr>
            <a:lvl9pPr>
              <a:defRPr sz="1066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920" y="1360357"/>
            <a:ext cx="1604956" cy="4446737"/>
          </a:xfrm>
        </p:spPr>
        <p:txBody>
          <a:bodyPr/>
          <a:lstStyle>
            <a:lvl1pPr marL="0" indent="0">
              <a:buNone/>
              <a:defRPr sz="746"/>
            </a:lvl1pPr>
            <a:lvl2pPr marL="243768" indent="0">
              <a:buNone/>
              <a:defRPr sz="640"/>
            </a:lvl2pPr>
            <a:lvl3pPr marL="487535" indent="0">
              <a:buNone/>
              <a:defRPr sz="533"/>
            </a:lvl3pPr>
            <a:lvl4pPr marL="731303" indent="0">
              <a:buNone/>
              <a:defRPr sz="480"/>
            </a:lvl4pPr>
            <a:lvl5pPr marL="975070" indent="0">
              <a:buNone/>
              <a:defRPr sz="480"/>
            </a:lvl5pPr>
            <a:lvl6pPr marL="1218838" indent="0">
              <a:buNone/>
              <a:defRPr sz="480"/>
            </a:lvl6pPr>
            <a:lvl7pPr marL="1462606" indent="0">
              <a:buNone/>
              <a:defRPr sz="480"/>
            </a:lvl7pPr>
            <a:lvl8pPr marL="1706373" indent="0">
              <a:buNone/>
              <a:defRPr sz="480"/>
            </a:lvl8pPr>
            <a:lvl9pPr marL="1950141" indent="0">
              <a:buNone/>
              <a:defRPr sz="48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02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98" y="4550570"/>
            <a:ext cx="2927033" cy="537221"/>
          </a:xfrm>
        </p:spPr>
        <p:txBody>
          <a:bodyPr anchor="b"/>
          <a:lstStyle>
            <a:lvl1pPr algn="l">
              <a:defRPr sz="1066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956198" y="580859"/>
            <a:ext cx="2927033" cy="3900488"/>
          </a:xfrm>
        </p:spPr>
        <p:txBody>
          <a:bodyPr/>
          <a:lstStyle>
            <a:lvl1pPr marL="0" indent="0">
              <a:buNone/>
              <a:defRPr sz="1706"/>
            </a:lvl1pPr>
            <a:lvl2pPr marL="243768" indent="0">
              <a:buNone/>
              <a:defRPr sz="1493"/>
            </a:lvl2pPr>
            <a:lvl3pPr marL="487535" indent="0">
              <a:buNone/>
              <a:defRPr sz="1280"/>
            </a:lvl3pPr>
            <a:lvl4pPr marL="731303" indent="0">
              <a:buNone/>
              <a:defRPr sz="1066"/>
            </a:lvl4pPr>
            <a:lvl5pPr marL="975070" indent="0">
              <a:buNone/>
              <a:defRPr sz="1066"/>
            </a:lvl5pPr>
            <a:lvl6pPr marL="1218838" indent="0">
              <a:buNone/>
              <a:defRPr sz="1066"/>
            </a:lvl6pPr>
            <a:lvl7pPr marL="1462606" indent="0">
              <a:buNone/>
              <a:defRPr sz="1066"/>
            </a:lvl7pPr>
            <a:lvl8pPr marL="1706373" indent="0">
              <a:buNone/>
              <a:defRPr sz="1066"/>
            </a:lvl8pPr>
            <a:lvl9pPr marL="1950141" indent="0">
              <a:buNone/>
              <a:defRPr sz="1066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56198" y="5087791"/>
            <a:ext cx="2927033" cy="762942"/>
          </a:xfrm>
        </p:spPr>
        <p:txBody>
          <a:bodyPr/>
          <a:lstStyle>
            <a:lvl1pPr marL="0" indent="0">
              <a:buNone/>
              <a:defRPr sz="746"/>
            </a:lvl1pPr>
            <a:lvl2pPr marL="243768" indent="0">
              <a:buNone/>
              <a:defRPr sz="640"/>
            </a:lvl2pPr>
            <a:lvl3pPr marL="487535" indent="0">
              <a:buNone/>
              <a:defRPr sz="533"/>
            </a:lvl3pPr>
            <a:lvl4pPr marL="731303" indent="0">
              <a:buNone/>
              <a:defRPr sz="480"/>
            </a:lvl4pPr>
            <a:lvl5pPr marL="975070" indent="0">
              <a:buNone/>
              <a:defRPr sz="480"/>
            </a:lvl5pPr>
            <a:lvl6pPr marL="1218838" indent="0">
              <a:buNone/>
              <a:defRPr sz="480"/>
            </a:lvl6pPr>
            <a:lvl7pPr marL="1462606" indent="0">
              <a:buNone/>
              <a:defRPr sz="480"/>
            </a:lvl7pPr>
            <a:lvl8pPr marL="1706373" indent="0">
              <a:buNone/>
              <a:defRPr sz="480"/>
            </a:lvl8pPr>
            <a:lvl9pPr marL="1950141" indent="0">
              <a:buNone/>
              <a:defRPr sz="48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00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43920" y="260334"/>
            <a:ext cx="4390549" cy="1083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3920" y="1516858"/>
            <a:ext cx="4390549" cy="4290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43919" y="6025292"/>
            <a:ext cx="1138291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666783" y="6025292"/>
            <a:ext cx="1544823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3496178" y="6025292"/>
            <a:ext cx="1138291" cy="3461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56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3768" rtl="0" eaLnBrk="1" latinLnBrk="0" hangingPunct="1">
        <a:spcBef>
          <a:spcPct val="0"/>
        </a:spcBef>
        <a:buNone/>
        <a:defRPr sz="23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26" indent="-182826" algn="l" defTabSz="243768" rtl="0" eaLnBrk="1" latinLnBrk="0" hangingPunct="1">
        <a:spcBef>
          <a:spcPct val="20000"/>
        </a:spcBef>
        <a:buFont typeface="Arial"/>
        <a:buChar char="•"/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396123" indent="-152355" algn="l" defTabSz="243768" rtl="0" eaLnBrk="1" latinLnBrk="0" hangingPunct="1">
        <a:spcBef>
          <a:spcPct val="20000"/>
        </a:spcBef>
        <a:buFont typeface="Arial"/>
        <a:buChar char="–"/>
        <a:defRPr sz="1493" kern="1200">
          <a:solidFill>
            <a:schemeClr val="tx1"/>
          </a:solidFill>
          <a:latin typeface="+mn-lt"/>
          <a:ea typeface="+mn-ea"/>
          <a:cs typeface="+mn-cs"/>
        </a:defRPr>
      </a:lvl2pPr>
      <a:lvl3pPr marL="609419" indent="-121884" algn="l" defTabSz="243768" rtl="0" eaLnBrk="1" latinLnBrk="0" hangingPunct="1">
        <a:spcBef>
          <a:spcPct val="20000"/>
        </a:spcBef>
        <a:buFont typeface="Arial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853187" indent="-121884" algn="l" defTabSz="243768" rtl="0" eaLnBrk="1" latinLnBrk="0" hangingPunct="1">
        <a:spcBef>
          <a:spcPct val="20000"/>
        </a:spcBef>
        <a:buFont typeface="Arial"/>
        <a:buChar char="–"/>
        <a:defRPr sz="1066" kern="1200">
          <a:solidFill>
            <a:schemeClr val="tx1"/>
          </a:solidFill>
          <a:latin typeface="+mn-lt"/>
          <a:ea typeface="+mn-ea"/>
          <a:cs typeface="+mn-cs"/>
        </a:defRPr>
      </a:lvl4pPr>
      <a:lvl5pPr marL="1096954" indent="-121884" algn="l" defTabSz="243768" rtl="0" eaLnBrk="1" latinLnBrk="0" hangingPunct="1">
        <a:spcBef>
          <a:spcPct val="20000"/>
        </a:spcBef>
        <a:buFont typeface="Arial"/>
        <a:buChar char="»"/>
        <a:defRPr sz="1066" kern="1200">
          <a:solidFill>
            <a:schemeClr val="tx1"/>
          </a:solidFill>
          <a:latin typeface="+mn-lt"/>
          <a:ea typeface="+mn-ea"/>
          <a:cs typeface="+mn-cs"/>
        </a:defRPr>
      </a:lvl5pPr>
      <a:lvl6pPr marL="1340722" indent="-121884" algn="l" defTabSz="243768" rtl="0" eaLnBrk="1" latinLnBrk="0" hangingPunct="1">
        <a:spcBef>
          <a:spcPct val="20000"/>
        </a:spcBef>
        <a:buFont typeface="Arial"/>
        <a:buChar char="•"/>
        <a:defRPr sz="1066" kern="1200">
          <a:solidFill>
            <a:schemeClr val="tx1"/>
          </a:solidFill>
          <a:latin typeface="+mn-lt"/>
          <a:ea typeface="+mn-ea"/>
          <a:cs typeface="+mn-cs"/>
        </a:defRPr>
      </a:lvl6pPr>
      <a:lvl7pPr marL="1584489" indent="-121884" algn="l" defTabSz="243768" rtl="0" eaLnBrk="1" latinLnBrk="0" hangingPunct="1">
        <a:spcBef>
          <a:spcPct val="20000"/>
        </a:spcBef>
        <a:buFont typeface="Arial"/>
        <a:buChar char="•"/>
        <a:defRPr sz="1066" kern="1200">
          <a:solidFill>
            <a:schemeClr val="tx1"/>
          </a:solidFill>
          <a:latin typeface="+mn-lt"/>
          <a:ea typeface="+mn-ea"/>
          <a:cs typeface="+mn-cs"/>
        </a:defRPr>
      </a:lvl7pPr>
      <a:lvl8pPr marL="1828257" indent="-121884" algn="l" defTabSz="243768" rtl="0" eaLnBrk="1" latinLnBrk="0" hangingPunct="1">
        <a:spcBef>
          <a:spcPct val="20000"/>
        </a:spcBef>
        <a:buFont typeface="Arial"/>
        <a:buChar char="•"/>
        <a:defRPr sz="1066" kern="1200">
          <a:solidFill>
            <a:schemeClr val="tx1"/>
          </a:solidFill>
          <a:latin typeface="+mn-lt"/>
          <a:ea typeface="+mn-ea"/>
          <a:cs typeface="+mn-cs"/>
        </a:defRPr>
      </a:lvl8pPr>
      <a:lvl9pPr marL="2072025" indent="-121884" algn="l" defTabSz="243768" rtl="0" eaLnBrk="1" latinLnBrk="0" hangingPunct="1">
        <a:spcBef>
          <a:spcPct val="20000"/>
        </a:spcBef>
        <a:buFont typeface="Arial"/>
        <a:buChar char="•"/>
        <a:defRPr sz="10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43768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1pPr>
      <a:lvl2pPr marL="243768" algn="l" defTabSz="243768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87535" algn="l" defTabSz="243768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31303" algn="l" defTabSz="243768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975070" algn="l" defTabSz="243768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218838" algn="l" defTabSz="243768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462606" algn="l" defTabSz="243768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706373" algn="l" defTabSz="243768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1950141" algn="l" defTabSz="243768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E49EA-E7AE-CED0-E9EB-11FE64CEA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EB05C89-6C55-E5B7-A6F4-07A66EB6AE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32555" y="-166137"/>
            <a:ext cx="5143499" cy="6844604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65ECEE6-5121-426C-31EB-234B20FD8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206" y="3598844"/>
            <a:ext cx="4371976" cy="734165"/>
          </a:xfrm>
        </p:spPr>
        <p:txBody>
          <a:bodyPr>
            <a:normAutofit/>
          </a:bodyPr>
          <a:lstStyle/>
          <a:p>
            <a:pPr algn="l"/>
            <a:r>
              <a:rPr lang="es-ES" sz="2100" b="1" dirty="0">
                <a:solidFill>
                  <a:schemeClr val="tx1"/>
                </a:solidFill>
                <a:latin typeface="+mj-lt"/>
                <a:cs typeface="DIN Alternate Bold"/>
              </a:rPr>
              <a:t>XIII Ciclo de Conferencias de Estudios de Postgrado</a:t>
            </a:r>
            <a:endParaRPr lang="es-ES" sz="1200" b="1" dirty="0">
              <a:solidFill>
                <a:srgbClr val="008000"/>
              </a:solidFill>
              <a:latin typeface="+mj-lt"/>
              <a:cs typeface="DIN Alternate Bold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89861FFB-1FA2-4901-E9D1-F87363D9C1E4}"/>
              </a:ext>
            </a:extLst>
          </p:cNvPr>
          <p:cNvSpPr txBox="1">
            <a:spLocks/>
          </p:cNvSpPr>
          <p:nvPr/>
        </p:nvSpPr>
        <p:spPr>
          <a:xfrm>
            <a:off x="253206" y="4308413"/>
            <a:ext cx="4371976" cy="7341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b="1" dirty="0">
                <a:solidFill>
                  <a:srgbClr val="007358"/>
                </a:solidFill>
                <a:latin typeface="+mj-lt"/>
                <a:cs typeface="DIN Alternate Bold"/>
              </a:rPr>
              <a:t>Máster Universitario en:</a:t>
            </a:r>
          </a:p>
          <a:p>
            <a:pPr algn="l"/>
            <a:r>
              <a:rPr lang="es-ES" sz="1200" b="1" dirty="0">
                <a:solidFill>
                  <a:srgbClr val="007358"/>
                </a:solidFill>
                <a:latin typeface="+mj-lt"/>
                <a:cs typeface="DIN Alternate Bold"/>
              </a:rPr>
              <a:t>ESTUDIOS AVANZADOS EN PATRIMONIO CULTURAL: HISTORIA</a:t>
            </a:r>
          </a:p>
          <a:p>
            <a:pPr algn="l"/>
            <a:r>
              <a:rPr lang="es-ES" sz="1200" b="1" dirty="0">
                <a:solidFill>
                  <a:srgbClr val="007358"/>
                </a:solidFill>
                <a:latin typeface="+mj-lt"/>
                <a:cs typeface="DIN Alternate Bold"/>
              </a:rPr>
              <a:t>ARTE Y TERRITORIO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F1807357-AE14-B790-8766-DB3FD609A032}"/>
              </a:ext>
            </a:extLst>
          </p:cNvPr>
          <p:cNvSpPr txBox="1">
            <a:spLocks/>
          </p:cNvSpPr>
          <p:nvPr/>
        </p:nvSpPr>
        <p:spPr>
          <a:xfrm>
            <a:off x="253206" y="5062833"/>
            <a:ext cx="4371976" cy="3218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500" b="1" dirty="0">
                <a:solidFill>
                  <a:srgbClr val="007358"/>
                </a:solidFill>
                <a:latin typeface="+mj-lt"/>
                <a:cs typeface="DIN Alternate Bold"/>
              </a:rPr>
              <a:t>Nombre de la ponencia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F0173730-9051-D2E5-9507-84873FB2D7A7}"/>
              </a:ext>
            </a:extLst>
          </p:cNvPr>
          <p:cNvSpPr txBox="1">
            <a:spLocks/>
          </p:cNvSpPr>
          <p:nvPr/>
        </p:nvSpPr>
        <p:spPr>
          <a:xfrm>
            <a:off x="253206" y="5384652"/>
            <a:ext cx="4371976" cy="9028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buFontTx/>
              <a:buChar char="-"/>
            </a:pPr>
            <a:r>
              <a:rPr lang="es-ES" sz="1200" b="1" dirty="0">
                <a:solidFill>
                  <a:schemeClr val="tx1"/>
                </a:solidFill>
                <a:latin typeface="+mj-lt"/>
                <a:cs typeface="DIN Alternate Bold"/>
              </a:rPr>
              <a:t>Nombre del conferenciante</a:t>
            </a:r>
          </a:p>
          <a:p>
            <a:pPr marL="214313" indent="-214313" algn="l">
              <a:buFontTx/>
              <a:buChar char="-"/>
            </a:pPr>
            <a:r>
              <a:rPr lang="es-ES" sz="1200" b="1" dirty="0">
                <a:solidFill>
                  <a:schemeClr val="tx1"/>
                </a:solidFill>
                <a:latin typeface="+mj-lt"/>
                <a:cs typeface="DIN Alternate Bold"/>
              </a:rPr>
              <a:t>Cargo del conferenciante</a:t>
            </a:r>
          </a:p>
          <a:p>
            <a:pPr marL="214313" indent="-214313" algn="l">
              <a:buFontTx/>
              <a:buChar char="-"/>
            </a:pPr>
            <a:r>
              <a:rPr lang="es-ES" sz="1200" b="1" dirty="0">
                <a:solidFill>
                  <a:schemeClr val="tx1"/>
                </a:solidFill>
                <a:latin typeface="+mj-lt"/>
                <a:cs typeface="DIN Alternate Bold"/>
              </a:rPr>
              <a:t>DD/HH/Lugar</a:t>
            </a:r>
          </a:p>
        </p:txBody>
      </p:sp>
    </p:spTree>
    <p:extLst>
      <p:ext uri="{BB962C8B-B14F-4D97-AF65-F5344CB8AC3E}">
        <p14:creationId xmlns:p14="http://schemas.microsoft.com/office/powerpoint/2010/main" val="297966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057D1-8B05-7525-0752-49C8FD5EE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7BA19FC-EC7E-6750-D953-8208126EEA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7708" y="0"/>
            <a:ext cx="4886096" cy="6502071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41A57E62-E165-EF33-DF3E-836511503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206" y="3505326"/>
            <a:ext cx="4371976" cy="734165"/>
          </a:xfrm>
        </p:spPr>
        <p:txBody>
          <a:bodyPr>
            <a:normAutofit/>
          </a:bodyPr>
          <a:lstStyle/>
          <a:p>
            <a:pPr algn="l"/>
            <a:r>
              <a:rPr lang="es-ES" sz="2100" b="1" dirty="0">
                <a:solidFill>
                  <a:schemeClr val="tx1"/>
                </a:solidFill>
                <a:latin typeface="+mj-lt"/>
                <a:cs typeface="DIN Alternate Bold"/>
              </a:rPr>
              <a:t>XIII Ciclo de Conferencias de Estudios de Postgrado</a:t>
            </a:r>
            <a:endParaRPr lang="es-ES" sz="1200" b="1" dirty="0">
              <a:solidFill>
                <a:srgbClr val="008000"/>
              </a:solidFill>
              <a:latin typeface="+mj-lt"/>
              <a:cs typeface="DIN Alternate Bold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256C369C-A214-9ABA-C75F-5BF4AB1A0A68}"/>
              </a:ext>
            </a:extLst>
          </p:cNvPr>
          <p:cNvSpPr txBox="1">
            <a:spLocks/>
          </p:cNvSpPr>
          <p:nvPr/>
        </p:nvSpPr>
        <p:spPr>
          <a:xfrm>
            <a:off x="253206" y="4214895"/>
            <a:ext cx="4371976" cy="7341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b="1" dirty="0">
                <a:solidFill>
                  <a:srgbClr val="5E0E81"/>
                </a:solidFill>
                <a:latin typeface="+mj-lt"/>
                <a:cs typeface="DIN Alternate Bold"/>
              </a:rPr>
              <a:t>Máster Universitario en:</a:t>
            </a:r>
          </a:p>
          <a:p>
            <a:pPr algn="l"/>
            <a:r>
              <a:rPr lang="es-ES" sz="1200" b="1" dirty="0">
                <a:solidFill>
                  <a:srgbClr val="5E0E81"/>
                </a:solidFill>
                <a:latin typeface="+mj-lt"/>
                <a:cs typeface="DIN Alternate Bold"/>
              </a:rPr>
              <a:t>ESTUDIOS AVANZADOS EN PATRIMONIO CULTURAL: HISTORIA</a:t>
            </a:r>
          </a:p>
          <a:p>
            <a:pPr algn="l"/>
            <a:r>
              <a:rPr lang="es-ES" sz="1200" b="1" dirty="0">
                <a:solidFill>
                  <a:srgbClr val="5E0E81"/>
                </a:solidFill>
                <a:latin typeface="+mj-lt"/>
                <a:cs typeface="DIN Alternate Bold"/>
              </a:rPr>
              <a:t>ARTE Y TERRITORIO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D8ADE34C-E81A-B042-DC00-8088A556DA56}"/>
              </a:ext>
            </a:extLst>
          </p:cNvPr>
          <p:cNvSpPr txBox="1">
            <a:spLocks/>
          </p:cNvSpPr>
          <p:nvPr/>
        </p:nvSpPr>
        <p:spPr>
          <a:xfrm>
            <a:off x="253206" y="4969315"/>
            <a:ext cx="4371976" cy="3218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500" b="1" dirty="0">
                <a:solidFill>
                  <a:srgbClr val="5E0E81"/>
                </a:solidFill>
                <a:latin typeface="+mj-lt"/>
                <a:cs typeface="DIN Alternate Bold"/>
              </a:rPr>
              <a:t>Nombre de la ponencia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FC6C33DB-94E7-BC22-962E-C2AEFCCC6FD3}"/>
              </a:ext>
            </a:extLst>
          </p:cNvPr>
          <p:cNvSpPr txBox="1">
            <a:spLocks/>
          </p:cNvSpPr>
          <p:nvPr/>
        </p:nvSpPr>
        <p:spPr>
          <a:xfrm>
            <a:off x="253206" y="5291134"/>
            <a:ext cx="4371976" cy="9028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buFontTx/>
              <a:buChar char="-"/>
            </a:pPr>
            <a:r>
              <a:rPr lang="es-ES" sz="1200" b="1" dirty="0">
                <a:solidFill>
                  <a:schemeClr val="tx1"/>
                </a:solidFill>
                <a:latin typeface="+mj-lt"/>
                <a:cs typeface="DIN Alternate Bold"/>
              </a:rPr>
              <a:t>Nombre del conferenciante</a:t>
            </a:r>
          </a:p>
          <a:p>
            <a:pPr marL="214313" indent="-214313" algn="l">
              <a:buFontTx/>
              <a:buChar char="-"/>
            </a:pPr>
            <a:r>
              <a:rPr lang="es-ES" sz="1200" b="1" dirty="0">
                <a:solidFill>
                  <a:schemeClr val="tx1"/>
                </a:solidFill>
                <a:latin typeface="+mj-lt"/>
                <a:cs typeface="DIN Alternate Bold"/>
              </a:rPr>
              <a:t>Cargo del conferenciante</a:t>
            </a:r>
          </a:p>
          <a:p>
            <a:pPr marL="214313" indent="-214313" algn="l">
              <a:buFontTx/>
              <a:buChar char="-"/>
            </a:pPr>
            <a:r>
              <a:rPr lang="es-ES" sz="1200" b="1" dirty="0">
                <a:solidFill>
                  <a:schemeClr val="tx1"/>
                </a:solidFill>
                <a:latin typeface="+mj-lt"/>
                <a:cs typeface="DIN Alternate Bold"/>
              </a:rPr>
              <a:t>DD/HH/Lugar</a:t>
            </a:r>
          </a:p>
        </p:txBody>
      </p:sp>
    </p:spTree>
    <p:extLst>
      <p:ext uri="{BB962C8B-B14F-4D97-AF65-F5344CB8AC3E}">
        <p14:creationId xmlns:p14="http://schemas.microsoft.com/office/powerpoint/2010/main" val="64023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0FF8F-A222-6FA1-6552-2EBDD3D52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50FF81D-D28D-FD09-7B9E-710F0453FC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7708" y="0"/>
            <a:ext cx="4886096" cy="6502070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315B3D45-9A94-D1AB-55AD-7C6ED4110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206" y="3505326"/>
            <a:ext cx="4371976" cy="734165"/>
          </a:xfrm>
        </p:spPr>
        <p:txBody>
          <a:bodyPr>
            <a:normAutofit/>
          </a:bodyPr>
          <a:lstStyle/>
          <a:p>
            <a:pPr algn="l"/>
            <a:r>
              <a:rPr lang="es-ES" sz="2100" b="1" dirty="0">
                <a:solidFill>
                  <a:schemeClr val="tx1"/>
                </a:solidFill>
                <a:latin typeface="+mj-lt"/>
                <a:cs typeface="DIN Alternate Bold"/>
              </a:rPr>
              <a:t>XIII Ciclo de Conferencias de Estudios de Postgrado</a:t>
            </a:r>
            <a:endParaRPr lang="es-ES" sz="1200" b="1" dirty="0">
              <a:solidFill>
                <a:srgbClr val="008000"/>
              </a:solidFill>
              <a:latin typeface="+mj-lt"/>
              <a:cs typeface="DIN Alternate Bold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F43C3612-C459-CC8B-6B49-99C01A4DFD1F}"/>
              </a:ext>
            </a:extLst>
          </p:cNvPr>
          <p:cNvSpPr txBox="1">
            <a:spLocks/>
          </p:cNvSpPr>
          <p:nvPr/>
        </p:nvSpPr>
        <p:spPr>
          <a:xfrm>
            <a:off x="253206" y="4214895"/>
            <a:ext cx="4371976" cy="7341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b="1" dirty="0">
                <a:solidFill>
                  <a:srgbClr val="881312"/>
                </a:solidFill>
                <a:latin typeface="+mj-lt"/>
                <a:cs typeface="DIN Alternate Bold"/>
              </a:rPr>
              <a:t>Máster Universitario en:</a:t>
            </a:r>
          </a:p>
          <a:p>
            <a:pPr algn="l"/>
            <a:r>
              <a:rPr lang="es-ES" sz="1200" b="1" dirty="0">
                <a:solidFill>
                  <a:srgbClr val="881312"/>
                </a:solidFill>
                <a:latin typeface="+mj-lt"/>
                <a:cs typeface="DIN Alternate Bold"/>
              </a:rPr>
              <a:t>ESTUDIOS AVANZADOS EN PATRIMONIO CULTURAL: HISTORIA</a:t>
            </a:r>
          </a:p>
          <a:p>
            <a:pPr algn="l"/>
            <a:r>
              <a:rPr lang="es-ES" sz="1200" b="1" dirty="0">
                <a:solidFill>
                  <a:srgbClr val="881312"/>
                </a:solidFill>
                <a:latin typeface="+mj-lt"/>
                <a:cs typeface="DIN Alternate Bold"/>
              </a:rPr>
              <a:t>ARTE Y TERRITORIO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99320762-712F-3B44-4F96-880164061187}"/>
              </a:ext>
            </a:extLst>
          </p:cNvPr>
          <p:cNvSpPr txBox="1">
            <a:spLocks/>
          </p:cNvSpPr>
          <p:nvPr/>
        </p:nvSpPr>
        <p:spPr>
          <a:xfrm>
            <a:off x="253206" y="4969315"/>
            <a:ext cx="4371976" cy="3218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500" b="1" dirty="0">
                <a:solidFill>
                  <a:srgbClr val="881312"/>
                </a:solidFill>
                <a:latin typeface="+mj-lt"/>
                <a:cs typeface="DIN Alternate Bold"/>
              </a:rPr>
              <a:t>Nombre de la ponencia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A8C6CE59-745A-317E-6A3C-81D39581E45C}"/>
              </a:ext>
            </a:extLst>
          </p:cNvPr>
          <p:cNvSpPr txBox="1">
            <a:spLocks/>
          </p:cNvSpPr>
          <p:nvPr/>
        </p:nvSpPr>
        <p:spPr>
          <a:xfrm>
            <a:off x="253206" y="5291134"/>
            <a:ext cx="4371976" cy="9028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buFontTx/>
              <a:buChar char="-"/>
            </a:pPr>
            <a:r>
              <a:rPr lang="es-ES" sz="1200" b="1" dirty="0">
                <a:solidFill>
                  <a:schemeClr val="tx1"/>
                </a:solidFill>
                <a:latin typeface="+mj-lt"/>
                <a:cs typeface="DIN Alternate Bold"/>
              </a:rPr>
              <a:t>Nombre del conferenciante</a:t>
            </a:r>
          </a:p>
          <a:p>
            <a:pPr marL="214313" indent="-214313" algn="l">
              <a:buFontTx/>
              <a:buChar char="-"/>
            </a:pPr>
            <a:r>
              <a:rPr lang="es-ES" sz="1200" b="1" dirty="0">
                <a:solidFill>
                  <a:schemeClr val="tx1"/>
                </a:solidFill>
                <a:latin typeface="+mj-lt"/>
                <a:cs typeface="DIN Alternate Bold"/>
              </a:rPr>
              <a:t>Cargo del conferenciante</a:t>
            </a:r>
          </a:p>
          <a:p>
            <a:pPr marL="214313" indent="-214313" algn="l">
              <a:buFontTx/>
              <a:buChar char="-"/>
            </a:pPr>
            <a:r>
              <a:rPr lang="es-ES" sz="1200" b="1" dirty="0">
                <a:solidFill>
                  <a:schemeClr val="tx1"/>
                </a:solidFill>
                <a:latin typeface="+mj-lt"/>
                <a:cs typeface="DIN Alternate Bold"/>
              </a:rPr>
              <a:t>DD/HH/Lugar</a:t>
            </a:r>
          </a:p>
        </p:txBody>
      </p:sp>
    </p:spTree>
    <p:extLst>
      <p:ext uri="{BB962C8B-B14F-4D97-AF65-F5344CB8AC3E}">
        <p14:creationId xmlns:p14="http://schemas.microsoft.com/office/powerpoint/2010/main" val="2931094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3329E-6A69-D062-A0BB-C6DF8C88A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5944BB6-BED1-81BA-6866-2D57245ACE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7708" y="0"/>
            <a:ext cx="4886096" cy="6502070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258D89A3-D735-ACB0-3C0A-AD9D69DBB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206" y="3505326"/>
            <a:ext cx="4371976" cy="734165"/>
          </a:xfrm>
        </p:spPr>
        <p:txBody>
          <a:bodyPr>
            <a:normAutofit/>
          </a:bodyPr>
          <a:lstStyle/>
          <a:p>
            <a:pPr algn="l"/>
            <a:r>
              <a:rPr lang="es-ES" sz="2100" b="1" dirty="0">
                <a:solidFill>
                  <a:schemeClr val="tx1"/>
                </a:solidFill>
                <a:latin typeface="+mj-lt"/>
                <a:cs typeface="DIN Alternate Bold"/>
              </a:rPr>
              <a:t>XIII Ciclo de Conferencias de Estudios de Postgrado</a:t>
            </a:r>
            <a:endParaRPr lang="es-ES" sz="1200" b="1" dirty="0">
              <a:solidFill>
                <a:srgbClr val="008000"/>
              </a:solidFill>
              <a:latin typeface="+mj-lt"/>
              <a:cs typeface="DIN Alternate Bold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611AC25C-2781-5CC6-E990-5C73D38B54FD}"/>
              </a:ext>
            </a:extLst>
          </p:cNvPr>
          <p:cNvSpPr txBox="1">
            <a:spLocks/>
          </p:cNvSpPr>
          <p:nvPr/>
        </p:nvSpPr>
        <p:spPr>
          <a:xfrm>
            <a:off x="253206" y="4214895"/>
            <a:ext cx="4371976" cy="7341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b="1" dirty="0">
                <a:solidFill>
                  <a:srgbClr val="966E00"/>
                </a:solidFill>
                <a:latin typeface="+mj-lt"/>
                <a:cs typeface="DIN Alternate Bold"/>
              </a:rPr>
              <a:t>Máster Universitario en:</a:t>
            </a:r>
          </a:p>
          <a:p>
            <a:pPr algn="l"/>
            <a:r>
              <a:rPr lang="es-ES" sz="1200" b="1" dirty="0">
                <a:solidFill>
                  <a:srgbClr val="966E00"/>
                </a:solidFill>
                <a:latin typeface="+mj-lt"/>
                <a:cs typeface="DIN Alternate Bold"/>
              </a:rPr>
              <a:t>ESTUDIOS AVANZADOS EN PATRIMONIO CULTURAL: HISTORIA</a:t>
            </a:r>
          </a:p>
          <a:p>
            <a:pPr algn="l"/>
            <a:r>
              <a:rPr lang="es-ES" sz="1200" b="1" dirty="0">
                <a:solidFill>
                  <a:srgbClr val="966E00"/>
                </a:solidFill>
                <a:latin typeface="+mj-lt"/>
                <a:cs typeface="DIN Alternate Bold"/>
              </a:rPr>
              <a:t>ARTE Y TERRITORIO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FC51D660-A37D-4BF7-F19C-D2D94C3AC17B}"/>
              </a:ext>
            </a:extLst>
          </p:cNvPr>
          <p:cNvSpPr txBox="1">
            <a:spLocks/>
          </p:cNvSpPr>
          <p:nvPr/>
        </p:nvSpPr>
        <p:spPr>
          <a:xfrm>
            <a:off x="253206" y="4969315"/>
            <a:ext cx="4371976" cy="32181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500" b="1" dirty="0">
                <a:solidFill>
                  <a:srgbClr val="966E00"/>
                </a:solidFill>
                <a:latin typeface="+mj-lt"/>
                <a:cs typeface="DIN Alternate Bold"/>
              </a:rPr>
              <a:t>Nombre de la ponencia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31B09A70-AD03-B95E-46C7-1723FCA11CFE}"/>
              </a:ext>
            </a:extLst>
          </p:cNvPr>
          <p:cNvSpPr txBox="1">
            <a:spLocks/>
          </p:cNvSpPr>
          <p:nvPr/>
        </p:nvSpPr>
        <p:spPr>
          <a:xfrm>
            <a:off x="253206" y="5291134"/>
            <a:ext cx="4371976" cy="9028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buFontTx/>
              <a:buChar char="-"/>
            </a:pPr>
            <a:r>
              <a:rPr lang="es-ES" sz="1200" b="1" dirty="0">
                <a:solidFill>
                  <a:schemeClr val="tx1"/>
                </a:solidFill>
                <a:latin typeface="+mj-lt"/>
                <a:cs typeface="DIN Alternate Bold"/>
              </a:rPr>
              <a:t>Nombre del conferenciante</a:t>
            </a:r>
          </a:p>
          <a:p>
            <a:pPr marL="214313" indent="-214313" algn="l">
              <a:buFontTx/>
              <a:buChar char="-"/>
            </a:pPr>
            <a:r>
              <a:rPr lang="es-ES" sz="1200" b="1" dirty="0">
                <a:solidFill>
                  <a:schemeClr val="tx1"/>
                </a:solidFill>
                <a:latin typeface="+mj-lt"/>
                <a:cs typeface="DIN Alternate Bold"/>
              </a:rPr>
              <a:t>Cargo del conferenciante</a:t>
            </a:r>
          </a:p>
          <a:p>
            <a:pPr marL="214313" indent="-214313" algn="l">
              <a:buFontTx/>
              <a:buChar char="-"/>
            </a:pPr>
            <a:r>
              <a:rPr lang="es-ES" sz="1200" b="1" dirty="0">
                <a:solidFill>
                  <a:schemeClr val="tx1"/>
                </a:solidFill>
                <a:latin typeface="+mj-lt"/>
                <a:cs typeface="DIN Alternate Bold"/>
              </a:rPr>
              <a:t>DD/HH/Lugar</a:t>
            </a:r>
          </a:p>
        </p:txBody>
      </p:sp>
    </p:spTree>
    <p:extLst>
      <p:ext uri="{BB962C8B-B14F-4D97-AF65-F5344CB8AC3E}">
        <p14:creationId xmlns:p14="http://schemas.microsoft.com/office/powerpoint/2010/main" val="1111696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148</Words>
  <Application>Microsoft Macintosh PowerPoint</Application>
  <PresentationFormat>Personalizado</PresentationFormat>
  <Paragraphs>32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del Castillo</dc:creator>
  <cp:lastModifiedBy>Microsoft Office User</cp:lastModifiedBy>
  <cp:revision>13</cp:revision>
  <dcterms:created xsi:type="dcterms:W3CDTF">2020-07-02T12:05:13Z</dcterms:created>
  <dcterms:modified xsi:type="dcterms:W3CDTF">2025-06-26T11:53:44Z</dcterms:modified>
</cp:coreProperties>
</file>