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3290888" cy="5853113"/>
  <p:notesSz cx="6858000" cy="9144000"/>
  <p:defaultTextStyle>
    <a:defPPr>
      <a:defRPr lang="es-ES"/>
    </a:defPPr>
    <a:lvl1pPr marL="0" algn="l" defTabSz="292608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1pPr>
    <a:lvl2pPr marL="292608" algn="l" defTabSz="292608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2pPr>
    <a:lvl3pPr marL="585216" algn="l" defTabSz="292608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3pPr>
    <a:lvl4pPr marL="877824" algn="l" defTabSz="292608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4pPr>
    <a:lvl5pPr marL="1170432" algn="l" defTabSz="292608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5pPr>
    <a:lvl6pPr marL="1463040" algn="l" defTabSz="292608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6pPr>
    <a:lvl7pPr marL="1755648" algn="l" defTabSz="292608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7pPr>
    <a:lvl8pPr marL="2048256" algn="l" defTabSz="292608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8pPr>
    <a:lvl9pPr marL="2340864" algn="l" defTabSz="292608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4" userDrawn="1">
          <p15:clr>
            <a:srgbClr val="A4A3A4"/>
          </p15:clr>
        </p15:guide>
        <p15:guide id="2" pos="1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6D00"/>
    <a:srgbClr val="C7AB44"/>
    <a:srgbClr val="92171F"/>
    <a:srgbClr val="5E0E81"/>
    <a:srgbClr val="007358"/>
    <a:srgbClr val="D42E60"/>
    <a:srgbClr val="00B7CD"/>
    <a:srgbClr val="EF2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42" d="100"/>
          <a:sy n="142" d="100"/>
        </p:scale>
        <p:origin x="3920" y="168"/>
      </p:cViewPr>
      <p:guideLst>
        <p:guide orient="horz" pos="1844"/>
        <p:guide pos="1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6817" y="1818261"/>
            <a:ext cx="2797255" cy="12546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3633" y="3316764"/>
            <a:ext cx="2303622" cy="14957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1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57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89420" y="312980"/>
            <a:ext cx="555338" cy="6657916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3409" y="312980"/>
            <a:ext cx="1611164" cy="6657916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13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31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958" y="3761167"/>
            <a:ext cx="2797255" cy="1162493"/>
          </a:xfrm>
        </p:spPr>
        <p:txBody>
          <a:bodyPr anchor="t"/>
          <a:lstStyle>
            <a:lvl1pPr algn="l">
              <a:defRPr sz="1919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9958" y="2480800"/>
            <a:ext cx="2797255" cy="1280368"/>
          </a:xfrm>
        </p:spPr>
        <p:txBody>
          <a:bodyPr anchor="b"/>
          <a:lstStyle>
            <a:lvl1pPr marL="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1pPr>
            <a:lvl2pPr marL="219387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2pPr>
            <a:lvl3pPr marL="438775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3pPr>
            <a:lvl4pPr marL="658162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4pPr>
            <a:lvl5pPr marL="877550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5pPr>
            <a:lvl6pPr marL="1096937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6pPr>
            <a:lvl7pPr marL="1316325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7pPr>
            <a:lvl8pPr marL="1535712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8pPr>
            <a:lvl9pPr marL="1755099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57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3409" y="1820970"/>
            <a:ext cx="1083251" cy="5149927"/>
          </a:xfrm>
        </p:spPr>
        <p:txBody>
          <a:bodyPr/>
          <a:lstStyle>
            <a:lvl1pPr>
              <a:defRPr sz="1344"/>
            </a:lvl1pPr>
            <a:lvl2pPr>
              <a:defRPr sz="1152"/>
            </a:lvl2pPr>
            <a:lvl3pPr>
              <a:defRPr sz="960"/>
            </a:lvl3pPr>
            <a:lvl4pPr>
              <a:defRPr sz="864"/>
            </a:lvl4pPr>
            <a:lvl5pPr>
              <a:defRPr sz="864"/>
            </a:lvl5pPr>
            <a:lvl6pPr>
              <a:defRPr sz="864"/>
            </a:lvl6pPr>
            <a:lvl7pPr>
              <a:defRPr sz="864"/>
            </a:lvl7pPr>
            <a:lvl8pPr>
              <a:defRPr sz="864"/>
            </a:lvl8pPr>
            <a:lvl9pPr>
              <a:defRPr sz="86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61507" y="1820970"/>
            <a:ext cx="1083251" cy="5149927"/>
          </a:xfrm>
        </p:spPr>
        <p:txBody>
          <a:bodyPr/>
          <a:lstStyle>
            <a:lvl1pPr>
              <a:defRPr sz="1344"/>
            </a:lvl1pPr>
            <a:lvl2pPr>
              <a:defRPr sz="1152"/>
            </a:lvl2pPr>
            <a:lvl3pPr>
              <a:defRPr sz="960"/>
            </a:lvl3pPr>
            <a:lvl4pPr>
              <a:defRPr sz="864"/>
            </a:lvl4pPr>
            <a:lvl5pPr>
              <a:defRPr sz="864"/>
            </a:lvl5pPr>
            <a:lvl6pPr>
              <a:defRPr sz="864"/>
            </a:lvl6pPr>
            <a:lvl7pPr>
              <a:defRPr sz="864"/>
            </a:lvl7pPr>
            <a:lvl8pPr>
              <a:defRPr sz="864"/>
            </a:lvl8pPr>
            <a:lvl9pPr>
              <a:defRPr sz="86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23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45" y="234396"/>
            <a:ext cx="2961799" cy="97551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4545" y="1310176"/>
            <a:ext cx="1454047" cy="546019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387" indent="0">
              <a:buNone/>
              <a:defRPr sz="960" b="1"/>
            </a:lvl2pPr>
            <a:lvl3pPr marL="438775" indent="0">
              <a:buNone/>
              <a:defRPr sz="864" b="1"/>
            </a:lvl3pPr>
            <a:lvl4pPr marL="658162" indent="0">
              <a:buNone/>
              <a:defRPr sz="768" b="1"/>
            </a:lvl4pPr>
            <a:lvl5pPr marL="877550" indent="0">
              <a:buNone/>
              <a:defRPr sz="768" b="1"/>
            </a:lvl5pPr>
            <a:lvl6pPr marL="1096937" indent="0">
              <a:buNone/>
              <a:defRPr sz="768" b="1"/>
            </a:lvl6pPr>
            <a:lvl7pPr marL="1316325" indent="0">
              <a:buNone/>
              <a:defRPr sz="768" b="1"/>
            </a:lvl7pPr>
            <a:lvl8pPr marL="1535712" indent="0">
              <a:buNone/>
              <a:defRPr sz="768" b="1"/>
            </a:lvl8pPr>
            <a:lvl9pPr marL="1755099" indent="0">
              <a:buNone/>
              <a:defRPr sz="768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4545" y="1856195"/>
            <a:ext cx="1454047" cy="3372315"/>
          </a:xfrm>
        </p:spPr>
        <p:txBody>
          <a:bodyPr/>
          <a:lstStyle>
            <a:lvl1pPr>
              <a:defRPr sz="1152"/>
            </a:lvl1pPr>
            <a:lvl2pPr>
              <a:defRPr sz="960"/>
            </a:lvl2pPr>
            <a:lvl3pPr>
              <a:defRPr sz="864"/>
            </a:lvl3pPr>
            <a:lvl4pPr>
              <a:defRPr sz="768"/>
            </a:lvl4pPr>
            <a:lvl5pPr>
              <a:defRPr sz="768"/>
            </a:lvl5pPr>
            <a:lvl6pPr>
              <a:defRPr sz="768"/>
            </a:lvl6pPr>
            <a:lvl7pPr>
              <a:defRPr sz="768"/>
            </a:lvl7pPr>
            <a:lvl8pPr>
              <a:defRPr sz="768"/>
            </a:lvl8pPr>
            <a:lvl9pPr>
              <a:defRPr sz="76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671726" y="1310176"/>
            <a:ext cx="1454618" cy="546019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387" indent="0">
              <a:buNone/>
              <a:defRPr sz="960" b="1"/>
            </a:lvl2pPr>
            <a:lvl3pPr marL="438775" indent="0">
              <a:buNone/>
              <a:defRPr sz="864" b="1"/>
            </a:lvl3pPr>
            <a:lvl4pPr marL="658162" indent="0">
              <a:buNone/>
              <a:defRPr sz="768" b="1"/>
            </a:lvl4pPr>
            <a:lvl5pPr marL="877550" indent="0">
              <a:buNone/>
              <a:defRPr sz="768" b="1"/>
            </a:lvl5pPr>
            <a:lvl6pPr marL="1096937" indent="0">
              <a:buNone/>
              <a:defRPr sz="768" b="1"/>
            </a:lvl6pPr>
            <a:lvl7pPr marL="1316325" indent="0">
              <a:buNone/>
              <a:defRPr sz="768" b="1"/>
            </a:lvl7pPr>
            <a:lvl8pPr marL="1535712" indent="0">
              <a:buNone/>
              <a:defRPr sz="768" b="1"/>
            </a:lvl8pPr>
            <a:lvl9pPr marL="1755099" indent="0">
              <a:buNone/>
              <a:defRPr sz="768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671726" y="1856195"/>
            <a:ext cx="1454618" cy="3372315"/>
          </a:xfrm>
        </p:spPr>
        <p:txBody>
          <a:bodyPr/>
          <a:lstStyle>
            <a:lvl1pPr>
              <a:defRPr sz="1152"/>
            </a:lvl1pPr>
            <a:lvl2pPr>
              <a:defRPr sz="960"/>
            </a:lvl2pPr>
            <a:lvl3pPr>
              <a:defRPr sz="864"/>
            </a:lvl3pPr>
            <a:lvl4pPr>
              <a:defRPr sz="768"/>
            </a:lvl4pPr>
            <a:lvl5pPr>
              <a:defRPr sz="768"/>
            </a:lvl5pPr>
            <a:lvl6pPr>
              <a:defRPr sz="768"/>
            </a:lvl6pPr>
            <a:lvl7pPr>
              <a:defRPr sz="768"/>
            </a:lvl7pPr>
            <a:lvl8pPr>
              <a:defRPr sz="768"/>
            </a:lvl8pPr>
            <a:lvl9pPr>
              <a:defRPr sz="76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0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59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51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45" y="233041"/>
            <a:ext cx="1082679" cy="991777"/>
          </a:xfrm>
        </p:spPr>
        <p:txBody>
          <a:bodyPr anchor="b"/>
          <a:lstStyle>
            <a:lvl1pPr algn="l">
              <a:defRPr sz="96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6645" y="233042"/>
            <a:ext cx="1839698" cy="4995470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4545" y="1224819"/>
            <a:ext cx="1082679" cy="4003693"/>
          </a:xfrm>
        </p:spPr>
        <p:txBody>
          <a:bodyPr/>
          <a:lstStyle>
            <a:lvl1pPr marL="0" indent="0">
              <a:buNone/>
              <a:defRPr sz="672"/>
            </a:lvl1pPr>
            <a:lvl2pPr marL="219387" indent="0">
              <a:buNone/>
              <a:defRPr sz="576"/>
            </a:lvl2pPr>
            <a:lvl3pPr marL="438775" indent="0">
              <a:buNone/>
              <a:defRPr sz="480"/>
            </a:lvl3pPr>
            <a:lvl4pPr marL="658162" indent="0">
              <a:buNone/>
              <a:defRPr sz="432"/>
            </a:lvl4pPr>
            <a:lvl5pPr marL="877550" indent="0">
              <a:buNone/>
              <a:defRPr sz="432"/>
            </a:lvl5pPr>
            <a:lvl6pPr marL="1096937" indent="0">
              <a:buNone/>
              <a:defRPr sz="432"/>
            </a:lvl6pPr>
            <a:lvl7pPr marL="1316325" indent="0">
              <a:buNone/>
              <a:defRPr sz="432"/>
            </a:lvl7pPr>
            <a:lvl8pPr marL="1535712" indent="0">
              <a:buNone/>
              <a:defRPr sz="432"/>
            </a:lvl8pPr>
            <a:lvl9pPr marL="1755099" indent="0">
              <a:buNone/>
              <a:defRPr sz="43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02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037" y="4097180"/>
            <a:ext cx="1974533" cy="483695"/>
          </a:xfrm>
        </p:spPr>
        <p:txBody>
          <a:bodyPr anchor="b"/>
          <a:lstStyle>
            <a:lvl1pPr algn="l">
              <a:defRPr sz="96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45037" y="522986"/>
            <a:ext cx="1974533" cy="3511868"/>
          </a:xfrm>
        </p:spPr>
        <p:txBody>
          <a:bodyPr/>
          <a:lstStyle>
            <a:lvl1pPr marL="0" indent="0">
              <a:buNone/>
              <a:defRPr sz="1536"/>
            </a:lvl1pPr>
            <a:lvl2pPr marL="219387" indent="0">
              <a:buNone/>
              <a:defRPr sz="1344"/>
            </a:lvl2pPr>
            <a:lvl3pPr marL="438775" indent="0">
              <a:buNone/>
              <a:defRPr sz="1152"/>
            </a:lvl3pPr>
            <a:lvl4pPr marL="658162" indent="0">
              <a:buNone/>
              <a:defRPr sz="960"/>
            </a:lvl4pPr>
            <a:lvl5pPr marL="877550" indent="0">
              <a:buNone/>
              <a:defRPr sz="960"/>
            </a:lvl5pPr>
            <a:lvl6pPr marL="1096937" indent="0">
              <a:buNone/>
              <a:defRPr sz="960"/>
            </a:lvl6pPr>
            <a:lvl7pPr marL="1316325" indent="0">
              <a:buNone/>
              <a:defRPr sz="960"/>
            </a:lvl7pPr>
            <a:lvl8pPr marL="1535712" indent="0">
              <a:buNone/>
              <a:defRPr sz="960"/>
            </a:lvl8pPr>
            <a:lvl9pPr marL="1755099" indent="0">
              <a:buNone/>
              <a:defRPr sz="96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45037" y="4580876"/>
            <a:ext cx="1974533" cy="686927"/>
          </a:xfrm>
        </p:spPr>
        <p:txBody>
          <a:bodyPr/>
          <a:lstStyle>
            <a:lvl1pPr marL="0" indent="0">
              <a:buNone/>
              <a:defRPr sz="672"/>
            </a:lvl1pPr>
            <a:lvl2pPr marL="219387" indent="0">
              <a:buNone/>
              <a:defRPr sz="576"/>
            </a:lvl2pPr>
            <a:lvl3pPr marL="438775" indent="0">
              <a:buNone/>
              <a:defRPr sz="480"/>
            </a:lvl3pPr>
            <a:lvl4pPr marL="658162" indent="0">
              <a:buNone/>
              <a:defRPr sz="432"/>
            </a:lvl4pPr>
            <a:lvl5pPr marL="877550" indent="0">
              <a:buNone/>
              <a:defRPr sz="432"/>
            </a:lvl5pPr>
            <a:lvl6pPr marL="1096937" indent="0">
              <a:buNone/>
              <a:defRPr sz="432"/>
            </a:lvl6pPr>
            <a:lvl7pPr marL="1316325" indent="0">
              <a:buNone/>
              <a:defRPr sz="432"/>
            </a:lvl7pPr>
            <a:lvl8pPr marL="1535712" indent="0">
              <a:buNone/>
              <a:defRPr sz="432"/>
            </a:lvl8pPr>
            <a:lvl9pPr marL="1755099" indent="0">
              <a:buNone/>
              <a:defRPr sz="43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00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4545" y="234396"/>
            <a:ext cx="2961799" cy="97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4545" y="1365728"/>
            <a:ext cx="2961799" cy="3862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4544" y="5424970"/>
            <a:ext cx="767874" cy="31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124387" y="5424970"/>
            <a:ext cx="1042115" cy="31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358470" y="5424970"/>
            <a:ext cx="767874" cy="31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56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387" rtl="0" eaLnBrk="1" latinLnBrk="0" hangingPunct="1">
        <a:spcBef>
          <a:spcPct val="0"/>
        </a:spcBef>
        <a:buNone/>
        <a:defRPr sz="21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41" indent="-164541" algn="l" defTabSz="219387" rtl="0" eaLnBrk="1" latinLnBrk="0" hangingPunct="1">
        <a:spcBef>
          <a:spcPct val="20000"/>
        </a:spcBef>
        <a:buFont typeface="Arial"/>
        <a:buChar char="•"/>
        <a:defRPr sz="1536" kern="1200">
          <a:solidFill>
            <a:schemeClr val="tx1"/>
          </a:solidFill>
          <a:latin typeface="+mn-lt"/>
          <a:ea typeface="+mn-ea"/>
          <a:cs typeface="+mn-cs"/>
        </a:defRPr>
      </a:lvl1pPr>
      <a:lvl2pPr marL="356505" indent="-137117" algn="l" defTabSz="219387" rtl="0" eaLnBrk="1" latinLnBrk="0" hangingPunct="1">
        <a:spcBef>
          <a:spcPct val="20000"/>
        </a:spcBef>
        <a:buFont typeface="Arial"/>
        <a:buChar char="–"/>
        <a:defRPr sz="1344" kern="1200">
          <a:solidFill>
            <a:schemeClr val="tx1"/>
          </a:solidFill>
          <a:latin typeface="+mn-lt"/>
          <a:ea typeface="+mn-ea"/>
          <a:cs typeface="+mn-cs"/>
        </a:defRPr>
      </a:lvl2pPr>
      <a:lvl3pPr marL="548469" indent="-109694" algn="l" defTabSz="219387" rtl="0" eaLnBrk="1" latinLnBrk="0" hangingPunct="1">
        <a:spcBef>
          <a:spcPct val="20000"/>
        </a:spcBef>
        <a:buFont typeface="Arial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3pPr>
      <a:lvl4pPr marL="767856" indent="-109694" algn="l" defTabSz="219387" rtl="0" eaLnBrk="1" latinLnBrk="0" hangingPunct="1">
        <a:spcBef>
          <a:spcPct val="20000"/>
        </a:spcBef>
        <a:buFont typeface="Arial"/>
        <a:buChar char="–"/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987243" indent="-109694" algn="l" defTabSz="219387" rtl="0" eaLnBrk="1" latinLnBrk="0" hangingPunct="1">
        <a:spcBef>
          <a:spcPct val="20000"/>
        </a:spcBef>
        <a:buFont typeface="Arial"/>
        <a:buChar char="»"/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206631" indent="-109694" algn="l" defTabSz="219387" rtl="0" eaLnBrk="1" latinLnBrk="0" hangingPunct="1">
        <a:spcBef>
          <a:spcPct val="20000"/>
        </a:spcBef>
        <a:buFont typeface="Arial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18" indent="-109694" algn="l" defTabSz="219387" rtl="0" eaLnBrk="1" latinLnBrk="0" hangingPunct="1">
        <a:spcBef>
          <a:spcPct val="20000"/>
        </a:spcBef>
        <a:buFont typeface="Arial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645406" indent="-109694" algn="l" defTabSz="219387" rtl="0" eaLnBrk="1" latinLnBrk="0" hangingPunct="1">
        <a:spcBef>
          <a:spcPct val="20000"/>
        </a:spcBef>
        <a:buFont typeface="Arial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1864793" indent="-109694" algn="l" defTabSz="219387" rtl="0" eaLnBrk="1" latinLnBrk="0" hangingPunct="1">
        <a:spcBef>
          <a:spcPct val="20000"/>
        </a:spcBef>
        <a:buFont typeface="Arial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1938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387" algn="l" defTabSz="21938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775" algn="l" defTabSz="21938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162" algn="l" defTabSz="21938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550" algn="l" defTabSz="21938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6937" algn="l" defTabSz="21938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325" algn="l" defTabSz="21938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712" algn="l" defTabSz="21938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099" algn="l" defTabSz="21938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E49EA-E7AE-CED0-E9EB-11FE64CEA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EB05C89-6C55-E5B7-A6F4-07A66EB6AE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323"/>
            <a:ext cx="3290887" cy="5860832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4023176-7EE1-89FB-7B52-CF8A9A467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17" y="2456826"/>
            <a:ext cx="2797255" cy="469730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344" b="1" dirty="0">
                <a:solidFill>
                  <a:schemeClr val="tx1"/>
                </a:solidFill>
                <a:latin typeface="+mj-lt"/>
                <a:cs typeface="DIN Alternate Bold"/>
              </a:rPr>
              <a:t>XIII Ciclo de Conferencias de Estudios de Postgrado</a:t>
            </a:r>
            <a:endParaRPr lang="es-ES" sz="768" b="1" dirty="0">
              <a:solidFill>
                <a:srgbClr val="008000"/>
              </a:solidFill>
              <a:latin typeface="+mj-lt"/>
              <a:cs typeface="DIN Alternate Bold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35D2F2DE-202E-BFEE-3B7F-802A9282E9A7}"/>
              </a:ext>
            </a:extLst>
          </p:cNvPr>
          <p:cNvSpPr txBox="1">
            <a:spLocks/>
          </p:cNvSpPr>
          <p:nvPr/>
        </p:nvSpPr>
        <p:spPr>
          <a:xfrm>
            <a:off x="246817" y="2910819"/>
            <a:ext cx="2797255" cy="469730"/>
          </a:xfrm>
          <a:prstGeom prst="rect">
            <a:avLst/>
          </a:prstGeom>
        </p:spPr>
        <p:txBody>
          <a:bodyPr vert="horz" lIns="43879" tIns="21939" rIns="43879" bIns="2193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768" b="1" dirty="0">
                <a:solidFill>
                  <a:srgbClr val="007358"/>
                </a:solidFill>
                <a:latin typeface="+mj-lt"/>
                <a:cs typeface="DIN Alternate Bold"/>
              </a:rPr>
              <a:t>Máster Universitario en:</a:t>
            </a:r>
          </a:p>
          <a:p>
            <a:pPr algn="l"/>
            <a:r>
              <a:rPr lang="es-ES" sz="768" b="1" dirty="0">
                <a:solidFill>
                  <a:srgbClr val="007358"/>
                </a:solidFill>
                <a:latin typeface="+mj-lt"/>
                <a:cs typeface="DIN Alternate Bold"/>
              </a:rPr>
              <a:t>ESTUDIOS AVANZADOS EN PATRIMONIO CULTURAL: HISTORIA</a:t>
            </a:r>
          </a:p>
          <a:p>
            <a:pPr algn="l"/>
            <a:r>
              <a:rPr lang="es-ES" sz="768" b="1" dirty="0">
                <a:solidFill>
                  <a:srgbClr val="007358"/>
                </a:solidFill>
                <a:latin typeface="+mj-lt"/>
                <a:cs typeface="DIN Alternate Bold"/>
              </a:rPr>
              <a:t>ARTE Y TERRITORIO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D419CA35-FF81-15D6-B1F0-2CD1F50A06E8}"/>
              </a:ext>
            </a:extLst>
          </p:cNvPr>
          <p:cNvSpPr txBox="1">
            <a:spLocks/>
          </p:cNvSpPr>
          <p:nvPr/>
        </p:nvSpPr>
        <p:spPr>
          <a:xfrm>
            <a:off x="246817" y="3393508"/>
            <a:ext cx="2797255" cy="205905"/>
          </a:xfrm>
          <a:prstGeom prst="rect">
            <a:avLst/>
          </a:prstGeom>
        </p:spPr>
        <p:txBody>
          <a:bodyPr vert="horz" lIns="43879" tIns="21939" rIns="43879" bIns="2193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60" b="1" dirty="0">
                <a:solidFill>
                  <a:srgbClr val="007358"/>
                </a:solidFill>
                <a:latin typeface="+mj-lt"/>
                <a:cs typeface="DIN Alternate Bold"/>
              </a:rPr>
              <a:t>Nombre de la ponencia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238FB5C5-ADA3-CD2C-A6DF-DF8107900396}"/>
              </a:ext>
            </a:extLst>
          </p:cNvPr>
          <p:cNvSpPr txBox="1">
            <a:spLocks/>
          </p:cNvSpPr>
          <p:nvPr/>
        </p:nvSpPr>
        <p:spPr>
          <a:xfrm>
            <a:off x="246817" y="3599413"/>
            <a:ext cx="2797255" cy="577641"/>
          </a:xfrm>
          <a:prstGeom prst="rect">
            <a:avLst/>
          </a:prstGeom>
        </p:spPr>
        <p:txBody>
          <a:bodyPr vert="horz" lIns="43879" tIns="21939" rIns="43879" bIns="2193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17" indent="-137117" algn="l">
              <a:buFontTx/>
              <a:buChar char="-"/>
            </a:pPr>
            <a:r>
              <a:rPr lang="es-ES" sz="768" b="1" dirty="0">
                <a:solidFill>
                  <a:schemeClr val="tx1"/>
                </a:solidFill>
                <a:latin typeface="+mj-lt"/>
                <a:cs typeface="DIN Alternate Bold"/>
              </a:rPr>
              <a:t>Nombre del conferenciante</a:t>
            </a:r>
          </a:p>
          <a:p>
            <a:pPr marL="137117" indent="-137117" algn="l">
              <a:buFontTx/>
              <a:buChar char="-"/>
            </a:pPr>
            <a:r>
              <a:rPr lang="es-ES" sz="768" b="1" dirty="0">
                <a:solidFill>
                  <a:schemeClr val="tx1"/>
                </a:solidFill>
                <a:latin typeface="+mj-lt"/>
                <a:cs typeface="DIN Alternate Bold"/>
              </a:rPr>
              <a:t>Cargo del conferenciante</a:t>
            </a:r>
          </a:p>
          <a:p>
            <a:pPr marL="137117" indent="-137117" algn="l">
              <a:buFontTx/>
              <a:buChar char="-"/>
            </a:pPr>
            <a:r>
              <a:rPr lang="es-ES" sz="768" b="1" dirty="0">
                <a:solidFill>
                  <a:schemeClr val="tx1"/>
                </a:solidFill>
                <a:latin typeface="+mj-lt"/>
                <a:cs typeface="DIN Alternate Bold"/>
              </a:rPr>
              <a:t>DD/HH/Lugar</a:t>
            </a:r>
          </a:p>
        </p:txBody>
      </p:sp>
    </p:spTree>
    <p:extLst>
      <p:ext uri="{BB962C8B-B14F-4D97-AF65-F5344CB8AC3E}">
        <p14:creationId xmlns:p14="http://schemas.microsoft.com/office/powerpoint/2010/main" val="297966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057D1-8B05-7525-0752-49C8FD5EE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7BA19FC-EC7E-6750-D953-8208126EEA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323"/>
            <a:ext cx="3290887" cy="5860833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2C2E071-B03F-AEA7-EEBA-1AA822BE0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17" y="2456826"/>
            <a:ext cx="2797255" cy="469730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344" b="1" dirty="0">
                <a:solidFill>
                  <a:schemeClr val="tx1"/>
                </a:solidFill>
                <a:latin typeface="+mj-lt"/>
                <a:cs typeface="DIN Alternate Bold"/>
              </a:rPr>
              <a:t>XIII Ciclo de Conferencias de Estudios de Postgrado</a:t>
            </a:r>
            <a:endParaRPr lang="es-ES" sz="768" b="1" dirty="0">
              <a:solidFill>
                <a:srgbClr val="008000"/>
              </a:solidFill>
              <a:latin typeface="+mj-lt"/>
              <a:cs typeface="DIN Alternate Bold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E0F12E6-334B-D50B-36AB-9FEF8AE0E99C}"/>
              </a:ext>
            </a:extLst>
          </p:cNvPr>
          <p:cNvSpPr txBox="1">
            <a:spLocks/>
          </p:cNvSpPr>
          <p:nvPr/>
        </p:nvSpPr>
        <p:spPr>
          <a:xfrm>
            <a:off x="246817" y="2910819"/>
            <a:ext cx="2797255" cy="469730"/>
          </a:xfrm>
          <a:prstGeom prst="rect">
            <a:avLst/>
          </a:prstGeom>
        </p:spPr>
        <p:txBody>
          <a:bodyPr vert="horz" lIns="43879" tIns="21939" rIns="43879" bIns="2193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768" b="1" dirty="0">
                <a:solidFill>
                  <a:srgbClr val="5E0E81"/>
                </a:solidFill>
                <a:latin typeface="+mj-lt"/>
                <a:cs typeface="DIN Alternate Bold"/>
              </a:rPr>
              <a:t>Máster Universitario en:</a:t>
            </a:r>
          </a:p>
          <a:p>
            <a:pPr algn="l"/>
            <a:r>
              <a:rPr lang="es-ES" sz="768" b="1" dirty="0">
                <a:solidFill>
                  <a:srgbClr val="5E0E81"/>
                </a:solidFill>
                <a:latin typeface="+mj-lt"/>
                <a:cs typeface="DIN Alternate Bold"/>
              </a:rPr>
              <a:t>ESTUDIOS AVANZADOS EN PATRIMONIO CULTURAL: HISTORIA</a:t>
            </a:r>
          </a:p>
          <a:p>
            <a:pPr algn="l"/>
            <a:r>
              <a:rPr lang="es-ES" sz="768" b="1" dirty="0">
                <a:solidFill>
                  <a:srgbClr val="5E0E81"/>
                </a:solidFill>
                <a:latin typeface="+mj-lt"/>
                <a:cs typeface="DIN Alternate Bold"/>
              </a:rPr>
              <a:t>ARTE Y TERRITORIO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1C23F6D-18E4-C44A-AB30-84FD27A168DE}"/>
              </a:ext>
            </a:extLst>
          </p:cNvPr>
          <p:cNvSpPr txBox="1">
            <a:spLocks/>
          </p:cNvSpPr>
          <p:nvPr/>
        </p:nvSpPr>
        <p:spPr>
          <a:xfrm>
            <a:off x="246817" y="3393508"/>
            <a:ext cx="2797255" cy="205905"/>
          </a:xfrm>
          <a:prstGeom prst="rect">
            <a:avLst/>
          </a:prstGeom>
        </p:spPr>
        <p:txBody>
          <a:bodyPr vert="horz" lIns="43879" tIns="21939" rIns="43879" bIns="2193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60" b="1" dirty="0">
                <a:solidFill>
                  <a:srgbClr val="5E0E81"/>
                </a:solidFill>
                <a:latin typeface="+mj-lt"/>
                <a:cs typeface="DIN Alternate Bold"/>
              </a:rPr>
              <a:t>Nombre de la ponencia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B97D132-1947-A6D8-E2A5-31941551D969}"/>
              </a:ext>
            </a:extLst>
          </p:cNvPr>
          <p:cNvSpPr txBox="1">
            <a:spLocks/>
          </p:cNvSpPr>
          <p:nvPr/>
        </p:nvSpPr>
        <p:spPr>
          <a:xfrm>
            <a:off x="246817" y="3599413"/>
            <a:ext cx="2797255" cy="577641"/>
          </a:xfrm>
          <a:prstGeom prst="rect">
            <a:avLst/>
          </a:prstGeom>
        </p:spPr>
        <p:txBody>
          <a:bodyPr vert="horz" lIns="43879" tIns="21939" rIns="43879" bIns="2193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17" indent="-137117" algn="l">
              <a:buFontTx/>
              <a:buChar char="-"/>
            </a:pPr>
            <a:r>
              <a:rPr lang="es-ES" sz="768" b="1" dirty="0">
                <a:solidFill>
                  <a:schemeClr val="tx1"/>
                </a:solidFill>
                <a:latin typeface="+mj-lt"/>
                <a:cs typeface="DIN Alternate Bold"/>
              </a:rPr>
              <a:t>Nombre del conferenciante</a:t>
            </a:r>
          </a:p>
          <a:p>
            <a:pPr marL="137117" indent="-137117" algn="l">
              <a:buFontTx/>
              <a:buChar char="-"/>
            </a:pPr>
            <a:r>
              <a:rPr lang="es-ES" sz="768" b="1" dirty="0">
                <a:solidFill>
                  <a:schemeClr val="tx1"/>
                </a:solidFill>
                <a:latin typeface="+mj-lt"/>
                <a:cs typeface="DIN Alternate Bold"/>
              </a:rPr>
              <a:t>Cargo del conferenciante</a:t>
            </a:r>
          </a:p>
          <a:p>
            <a:pPr marL="137117" indent="-137117" algn="l">
              <a:buFontTx/>
              <a:buChar char="-"/>
            </a:pPr>
            <a:r>
              <a:rPr lang="es-ES" sz="768" b="1" dirty="0">
                <a:solidFill>
                  <a:schemeClr val="tx1"/>
                </a:solidFill>
                <a:latin typeface="+mj-lt"/>
                <a:cs typeface="DIN Alternate Bold"/>
              </a:rPr>
              <a:t>DD/HH/Lugar</a:t>
            </a:r>
          </a:p>
        </p:txBody>
      </p:sp>
    </p:spTree>
    <p:extLst>
      <p:ext uri="{BB962C8B-B14F-4D97-AF65-F5344CB8AC3E}">
        <p14:creationId xmlns:p14="http://schemas.microsoft.com/office/powerpoint/2010/main" val="64023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0A867-A591-1EE7-0CF1-536D1C498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924A59-6971-ADD3-5230-A876ABB53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323"/>
            <a:ext cx="3290887" cy="5860832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89D27BA-2953-C4D1-3EC5-6A47D54D4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17" y="2456826"/>
            <a:ext cx="2797255" cy="469730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344" b="1" dirty="0">
                <a:solidFill>
                  <a:schemeClr val="tx1"/>
                </a:solidFill>
                <a:latin typeface="+mj-lt"/>
                <a:cs typeface="DIN Alternate Bold"/>
              </a:rPr>
              <a:t>XIII Ciclo de Conferencias de Estudios de Postgrado</a:t>
            </a:r>
            <a:endParaRPr lang="es-ES" sz="768" b="1" dirty="0">
              <a:solidFill>
                <a:srgbClr val="008000"/>
              </a:solidFill>
              <a:latin typeface="+mj-lt"/>
              <a:cs typeface="DIN Alternate Bold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1D63981-B6A4-2711-6446-D6F03FDF55A3}"/>
              </a:ext>
            </a:extLst>
          </p:cNvPr>
          <p:cNvSpPr txBox="1">
            <a:spLocks/>
          </p:cNvSpPr>
          <p:nvPr/>
        </p:nvSpPr>
        <p:spPr>
          <a:xfrm>
            <a:off x="246817" y="2910819"/>
            <a:ext cx="2797255" cy="469730"/>
          </a:xfrm>
          <a:prstGeom prst="rect">
            <a:avLst/>
          </a:prstGeom>
        </p:spPr>
        <p:txBody>
          <a:bodyPr vert="horz" lIns="43879" tIns="21939" rIns="43879" bIns="2193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768" b="1" dirty="0">
                <a:solidFill>
                  <a:srgbClr val="92171F"/>
                </a:solidFill>
                <a:latin typeface="+mj-lt"/>
                <a:cs typeface="DIN Alternate Bold"/>
              </a:rPr>
              <a:t>Máster Universitario en:</a:t>
            </a:r>
          </a:p>
          <a:p>
            <a:pPr algn="l"/>
            <a:r>
              <a:rPr lang="es-ES" sz="768" b="1" dirty="0">
                <a:solidFill>
                  <a:srgbClr val="92171F"/>
                </a:solidFill>
                <a:latin typeface="+mj-lt"/>
                <a:cs typeface="DIN Alternate Bold"/>
              </a:rPr>
              <a:t>ESTUDIOS AVANZADOS EN PATRIMONIO CULTURAL: HISTORIA</a:t>
            </a:r>
          </a:p>
          <a:p>
            <a:pPr algn="l"/>
            <a:r>
              <a:rPr lang="es-ES" sz="768" b="1" dirty="0">
                <a:solidFill>
                  <a:srgbClr val="92171F"/>
                </a:solidFill>
                <a:latin typeface="+mj-lt"/>
                <a:cs typeface="DIN Alternate Bold"/>
              </a:rPr>
              <a:t>ARTE Y TERRITORIO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DD9BAE-9B83-CD33-DB6F-7CB81E14FFCC}"/>
              </a:ext>
            </a:extLst>
          </p:cNvPr>
          <p:cNvSpPr txBox="1">
            <a:spLocks/>
          </p:cNvSpPr>
          <p:nvPr/>
        </p:nvSpPr>
        <p:spPr>
          <a:xfrm>
            <a:off x="246817" y="3393508"/>
            <a:ext cx="2797255" cy="205905"/>
          </a:xfrm>
          <a:prstGeom prst="rect">
            <a:avLst/>
          </a:prstGeom>
        </p:spPr>
        <p:txBody>
          <a:bodyPr vert="horz" lIns="43879" tIns="21939" rIns="43879" bIns="2193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60" b="1" dirty="0">
                <a:solidFill>
                  <a:srgbClr val="92171F"/>
                </a:solidFill>
                <a:latin typeface="+mj-lt"/>
                <a:cs typeface="DIN Alternate Bold"/>
              </a:rPr>
              <a:t>Nombre de la ponencia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3C3E17B5-1795-D041-2564-D691AB88B8AF}"/>
              </a:ext>
            </a:extLst>
          </p:cNvPr>
          <p:cNvSpPr txBox="1">
            <a:spLocks/>
          </p:cNvSpPr>
          <p:nvPr/>
        </p:nvSpPr>
        <p:spPr>
          <a:xfrm>
            <a:off x="246817" y="3599413"/>
            <a:ext cx="2797255" cy="577641"/>
          </a:xfrm>
          <a:prstGeom prst="rect">
            <a:avLst/>
          </a:prstGeom>
        </p:spPr>
        <p:txBody>
          <a:bodyPr vert="horz" lIns="43879" tIns="21939" rIns="43879" bIns="2193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17" indent="-137117" algn="l">
              <a:buFontTx/>
              <a:buChar char="-"/>
            </a:pPr>
            <a:r>
              <a:rPr lang="es-ES" sz="768" b="1" dirty="0">
                <a:solidFill>
                  <a:schemeClr val="tx1"/>
                </a:solidFill>
                <a:latin typeface="+mj-lt"/>
                <a:cs typeface="DIN Alternate Bold"/>
              </a:rPr>
              <a:t>Nombre del conferenciante</a:t>
            </a:r>
          </a:p>
          <a:p>
            <a:pPr marL="137117" indent="-137117" algn="l">
              <a:buFontTx/>
              <a:buChar char="-"/>
            </a:pPr>
            <a:r>
              <a:rPr lang="es-ES" sz="768" b="1" dirty="0">
                <a:solidFill>
                  <a:schemeClr val="tx1"/>
                </a:solidFill>
                <a:latin typeface="+mj-lt"/>
                <a:cs typeface="DIN Alternate Bold"/>
              </a:rPr>
              <a:t>Cargo del conferenciante</a:t>
            </a:r>
          </a:p>
          <a:p>
            <a:pPr marL="137117" indent="-137117" algn="l">
              <a:buFontTx/>
              <a:buChar char="-"/>
            </a:pPr>
            <a:r>
              <a:rPr lang="es-ES" sz="768" b="1" dirty="0">
                <a:solidFill>
                  <a:schemeClr val="tx1"/>
                </a:solidFill>
                <a:latin typeface="+mj-lt"/>
                <a:cs typeface="DIN Alternate Bold"/>
              </a:rPr>
              <a:t>DD/HH/Lugar</a:t>
            </a:r>
          </a:p>
        </p:txBody>
      </p:sp>
    </p:spTree>
    <p:extLst>
      <p:ext uri="{BB962C8B-B14F-4D97-AF65-F5344CB8AC3E}">
        <p14:creationId xmlns:p14="http://schemas.microsoft.com/office/powerpoint/2010/main" val="210677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F0D49-DAB4-DEE7-17C3-ECDBD4D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188A61-F3C2-1062-21E4-A358CAFC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323"/>
            <a:ext cx="3290887" cy="5860832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149416B-7CE0-4B81-94B0-B3FC00D5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17" y="2456826"/>
            <a:ext cx="2797255" cy="469730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344" b="1" dirty="0">
                <a:solidFill>
                  <a:schemeClr val="tx1"/>
                </a:solidFill>
                <a:latin typeface="+mj-lt"/>
                <a:cs typeface="DIN Alternate Bold"/>
              </a:rPr>
              <a:t>XIII Ciclo de Conferencias de Estudios de Postgrado</a:t>
            </a:r>
            <a:endParaRPr lang="es-ES" sz="768" b="1" dirty="0">
              <a:solidFill>
                <a:srgbClr val="008000"/>
              </a:solidFill>
              <a:latin typeface="+mj-lt"/>
              <a:cs typeface="DIN Alternate Bold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4236E86A-E934-5CD2-1959-B84DC685CC0D}"/>
              </a:ext>
            </a:extLst>
          </p:cNvPr>
          <p:cNvSpPr txBox="1">
            <a:spLocks/>
          </p:cNvSpPr>
          <p:nvPr/>
        </p:nvSpPr>
        <p:spPr>
          <a:xfrm>
            <a:off x="246817" y="2910819"/>
            <a:ext cx="2797255" cy="469730"/>
          </a:xfrm>
          <a:prstGeom prst="rect">
            <a:avLst/>
          </a:prstGeom>
        </p:spPr>
        <p:txBody>
          <a:bodyPr vert="horz" lIns="43879" tIns="21939" rIns="43879" bIns="2193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768" b="1" dirty="0">
                <a:solidFill>
                  <a:srgbClr val="966D00"/>
                </a:solidFill>
                <a:latin typeface="+mj-lt"/>
                <a:cs typeface="DIN Alternate Bold"/>
              </a:rPr>
              <a:t>Máster Universitario en:</a:t>
            </a:r>
          </a:p>
          <a:p>
            <a:pPr algn="l"/>
            <a:r>
              <a:rPr lang="es-ES" sz="768" b="1" dirty="0">
                <a:solidFill>
                  <a:srgbClr val="966D00"/>
                </a:solidFill>
                <a:latin typeface="+mj-lt"/>
                <a:cs typeface="DIN Alternate Bold"/>
              </a:rPr>
              <a:t>ESTUDIOS AVANZADOS EN PATRIMONIO CULTURAL: HISTORIA</a:t>
            </a:r>
          </a:p>
          <a:p>
            <a:pPr algn="l"/>
            <a:r>
              <a:rPr lang="es-ES" sz="768" b="1" dirty="0">
                <a:solidFill>
                  <a:srgbClr val="966D00"/>
                </a:solidFill>
                <a:latin typeface="+mj-lt"/>
                <a:cs typeface="DIN Alternate Bold"/>
              </a:rPr>
              <a:t>ARTE Y TERRITORIO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0CA8646F-C186-F2D3-20CB-A6068F2C5489}"/>
              </a:ext>
            </a:extLst>
          </p:cNvPr>
          <p:cNvSpPr txBox="1">
            <a:spLocks/>
          </p:cNvSpPr>
          <p:nvPr/>
        </p:nvSpPr>
        <p:spPr>
          <a:xfrm>
            <a:off x="246817" y="3393508"/>
            <a:ext cx="2797255" cy="205905"/>
          </a:xfrm>
          <a:prstGeom prst="rect">
            <a:avLst/>
          </a:prstGeom>
        </p:spPr>
        <p:txBody>
          <a:bodyPr vert="horz" lIns="43879" tIns="21939" rIns="43879" bIns="2193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60" b="1" dirty="0">
                <a:solidFill>
                  <a:srgbClr val="966D00"/>
                </a:solidFill>
                <a:latin typeface="+mj-lt"/>
                <a:cs typeface="DIN Alternate Bold"/>
              </a:rPr>
              <a:t>Nombre de la ponencia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49FB55B2-9F6E-7563-47F7-999E75A1810B}"/>
              </a:ext>
            </a:extLst>
          </p:cNvPr>
          <p:cNvSpPr txBox="1">
            <a:spLocks/>
          </p:cNvSpPr>
          <p:nvPr/>
        </p:nvSpPr>
        <p:spPr>
          <a:xfrm>
            <a:off x="246817" y="3599413"/>
            <a:ext cx="2797255" cy="577641"/>
          </a:xfrm>
          <a:prstGeom prst="rect">
            <a:avLst/>
          </a:prstGeom>
        </p:spPr>
        <p:txBody>
          <a:bodyPr vert="horz" lIns="43879" tIns="21939" rIns="43879" bIns="2193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17" indent="-137117" algn="l">
              <a:buFontTx/>
              <a:buChar char="-"/>
            </a:pPr>
            <a:r>
              <a:rPr lang="es-ES" sz="768" b="1" dirty="0">
                <a:solidFill>
                  <a:schemeClr val="tx1"/>
                </a:solidFill>
                <a:latin typeface="+mj-lt"/>
                <a:cs typeface="DIN Alternate Bold"/>
              </a:rPr>
              <a:t>Nombre del conferenciante</a:t>
            </a:r>
          </a:p>
          <a:p>
            <a:pPr marL="137117" indent="-137117" algn="l">
              <a:buFontTx/>
              <a:buChar char="-"/>
            </a:pPr>
            <a:r>
              <a:rPr lang="es-ES" sz="768" b="1" dirty="0">
                <a:solidFill>
                  <a:schemeClr val="tx1"/>
                </a:solidFill>
                <a:latin typeface="+mj-lt"/>
                <a:cs typeface="DIN Alternate Bold"/>
              </a:rPr>
              <a:t>Cargo del conferenciante</a:t>
            </a:r>
          </a:p>
          <a:p>
            <a:pPr marL="137117" indent="-137117" algn="l">
              <a:buFontTx/>
              <a:buChar char="-"/>
            </a:pPr>
            <a:r>
              <a:rPr lang="es-ES" sz="768" b="1" dirty="0">
                <a:solidFill>
                  <a:schemeClr val="tx1"/>
                </a:solidFill>
                <a:latin typeface="+mj-lt"/>
                <a:cs typeface="DIN Alternate Bold"/>
              </a:rPr>
              <a:t>DD/HH/Lugar</a:t>
            </a:r>
          </a:p>
        </p:txBody>
      </p:sp>
    </p:spTree>
    <p:extLst>
      <p:ext uri="{BB962C8B-B14F-4D97-AF65-F5344CB8AC3E}">
        <p14:creationId xmlns:p14="http://schemas.microsoft.com/office/powerpoint/2010/main" val="1241480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148</Words>
  <Application>Microsoft Macintosh PowerPoint</Application>
  <PresentationFormat>Personalizado</PresentationFormat>
  <Paragraphs>32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del Castillo</dc:creator>
  <cp:lastModifiedBy>Microsoft Office User</cp:lastModifiedBy>
  <cp:revision>14</cp:revision>
  <dcterms:created xsi:type="dcterms:W3CDTF">2020-07-02T12:05:13Z</dcterms:created>
  <dcterms:modified xsi:type="dcterms:W3CDTF">2025-06-26T11:59:11Z</dcterms:modified>
</cp:coreProperties>
</file>