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7" r:id="rId2"/>
    <p:sldId id="259" r:id="rId3"/>
  </p:sldIdLst>
  <p:sldSz cx="9144000" cy="5143500" type="screen16x9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/>
    <p:restoredTop sz="94674"/>
  </p:normalViewPr>
  <p:slideViewPr>
    <p:cSldViewPr snapToGrid="0" snapToObjects="1">
      <p:cViewPr varScale="1">
        <p:scale>
          <a:sx n="199" d="100"/>
          <a:sy n="199" d="100"/>
        </p:scale>
        <p:origin x="684" y="3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C530E-BB2A-E14D-806A-A4CA905FF3E8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50A1A-0D9F-964E-87DC-1A6929137E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9060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758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534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5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435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430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9370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 t="13000" r="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5847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6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3815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54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716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80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 l="42000" t="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702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03597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55000" t="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Diagrama&#10;&#10;El contenido generado por IA puede ser incorrecto.">
            <a:extLst>
              <a:ext uri="{FF2B5EF4-FFF2-40B4-BE49-F238E27FC236}">
                <a16:creationId xmlns:a16="http://schemas.microsoft.com/office/drawing/2014/main" id="{587AD05A-795F-ABB8-3A8C-64A488F5D5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3644" y="-51390"/>
            <a:ext cx="2763067" cy="221045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45" y="2125876"/>
            <a:ext cx="7807576" cy="757052"/>
          </a:xfrm>
        </p:spPr>
        <p:txBody>
          <a:bodyPr anchor="t" anchorCtr="0"/>
          <a:lstStyle/>
          <a:p>
            <a:pPr algn="ctr"/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7345" y="2999263"/>
            <a:ext cx="7807577" cy="1261363"/>
          </a:xfrm>
        </p:spPr>
        <p:txBody>
          <a:bodyPr/>
          <a:lstStyle/>
          <a:p>
            <a:pPr algn="ctr"/>
            <a:endParaRPr lang="es-ES_tradnl" dirty="0"/>
          </a:p>
        </p:txBody>
      </p:sp>
      <p:pic>
        <p:nvPicPr>
          <p:cNvPr id="7" name="Imagen 6" descr="Imagen que contiene Interfaz de usuario gráfica&#10;&#10;El contenido generado por IA puede ser incorrecto.">
            <a:extLst>
              <a:ext uri="{FF2B5EF4-FFF2-40B4-BE49-F238E27FC236}">
                <a16:creationId xmlns:a16="http://schemas.microsoft.com/office/drawing/2014/main" id="{5EE6DC53-276C-D8D5-3BE6-3BBCB290FB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0147" y="4312039"/>
            <a:ext cx="1929262" cy="757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078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13000" r="5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Un reloj en el medio&#10;&#10;El contenido generado por IA puede ser incorrecto.">
            <a:extLst>
              <a:ext uri="{FF2B5EF4-FFF2-40B4-BE49-F238E27FC236}">
                <a16:creationId xmlns:a16="http://schemas.microsoft.com/office/drawing/2014/main" id="{0CE838BE-57CF-2933-4E26-EB464C9472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268" y="-171002"/>
            <a:ext cx="2297969" cy="1838375"/>
          </a:xfrm>
          <a:prstGeom prst="rect">
            <a:avLst/>
          </a:prstGeom>
        </p:spPr>
      </p:pic>
      <p:pic>
        <p:nvPicPr>
          <p:cNvPr id="2" name="Imagen 1" descr="Imagen que contiene Interfaz de usuario gráfica&#10;&#10;El contenido generado por IA puede ser incorrecto.">
            <a:extLst>
              <a:ext uri="{FF2B5EF4-FFF2-40B4-BE49-F238E27FC236}">
                <a16:creationId xmlns:a16="http://schemas.microsoft.com/office/drawing/2014/main" id="{025E842A-6981-2992-1416-0D7E045DAC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7751" y="4437628"/>
            <a:ext cx="1798832" cy="705871"/>
          </a:xfrm>
          <a:prstGeom prst="rect">
            <a:avLst/>
          </a:prstGeom>
        </p:spPr>
      </p:pic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3FB9730-DCB9-7326-B990-4443B1253B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724898"/>
      </p:ext>
    </p:extLst>
  </p:cSld>
  <p:clrMapOvr>
    <a:masterClrMapping/>
  </p:clrMapOvr>
</p:sld>
</file>

<file path=ppt/theme/theme1.xml><?xml version="1.0" encoding="utf-8"?>
<a:theme xmlns:a="http://schemas.openxmlformats.org/drawingml/2006/main" name="UJA 4-3_Diapositiva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9F4CB38C-7162-184B-8B1D-A11A734C8720}" vid="{F41C3500-B157-C144-B333-ECFF43FF70E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UJA 4-3_Diapositiva</Template>
  <TotalTime>94</TotalTime>
  <Words>0</Words>
  <Application>Microsoft Office PowerPoint</Application>
  <PresentationFormat>Presentación en pantalla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UJA 4-3_Diapositiva</vt:lpstr>
      <vt:lpstr>Presentación de PowerPoint</vt:lpstr>
      <vt:lpstr>Presentación de PowerPoint</vt:lpstr>
    </vt:vector>
  </TitlesOfParts>
  <Company>Universidad de Jaén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Servicio de Informática</dc:creator>
  <cp:lastModifiedBy>Carmen Quesada</cp:lastModifiedBy>
  <cp:revision>11</cp:revision>
  <dcterms:created xsi:type="dcterms:W3CDTF">2016-07-08T12:48:22Z</dcterms:created>
  <dcterms:modified xsi:type="dcterms:W3CDTF">2025-07-24T10:29:11Z</dcterms:modified>
</cp:coreProperties>
</file>