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257" r:id="rId2"/>
    <p:sldId id="259" r:id="rId3"/>
  </p:sldIdLst>
  <p:sldSz cx="9144000" cy="6858000" type="overhead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/>
    <p:restoredTop sz="94674"/>
  </p:normalViewPr>
  <p:slideViewPr>
    <p:cSldViewPr snapToGrid="0" snapToObjects="1">
      <p:cViewPr varScale="1">
        <p:scale>
          <a:sx n="150" d="100"/>
          <a:sy n="150" d="100"/>
        </p:scale>
        <p:origin x="2094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1C530E-BB2A-E14D-806A-A4CA905FF3E8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50A1A-0D9F-964E-87DC-1A6929137E9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19060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27589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95345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6"/>
            <a:ext cx="5800725" cy="581183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24357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4306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9370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1">
          <a:blip r:embed="rId2">
            <a:lum/>
          </a:blip>
          <a:srcRect/>
          <a:stretch>
            <a:fillRect t="13000" r="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5847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38151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8542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97166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80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blipFill dpi="0" rotWithShape="1">
          <a:blip r:embed="rId2">
            <a:lum/>
          </a:blip>
          <a:srcRect/>
          <a:stretch>
            <a:fillRect l="42000" t="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7023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37173-A5E4-9742-BA42-BD9FB5A23735}" type="datetimeFigureOut">
              <a:rPr lang="es-ES_tradnl" smtClean="0"/>
              <a:t>24/07/2025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C05B7-1A23-464D-A28D-2C0D31A9E92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03597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Diagrama&#10;&#10;El contenido generado por IA puede ser incorrecto.">
            <a:extLst>
              <a:ext uri="{FF2B5EF4-FFF2-40B4-BE49-F238E27FC236}">
                <a16:creationId xmlns:a16="http://schemas.microsoft.com/office/drawing/2014/main" id="{3964537A-BF71-8BA4-BBA9-30641AFE5D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151" y="497445"/>
            <a:ext cx="3365910" cy="2692728"/>
          </a:xfrm>
          <a:prstGeom prst="rect">
            <a:avLst/>
          </a:prstGeom>
        </p:spPr>
      </p:pic>
      <p:pic>
        <p:nvPicPr>
          <p:cNvPr id="5" name="Imagen 4" descr="Imagen que contiene Interfaz de usuario gráfica&#10;&#10;El contenido generado por IA puede ser incorrecto.">
            <a:extLst>
              <a:ext uri="{FF2B5EF4-FFF2-40B4-BE49-F238E27FC236}">
                <a16:creationId xmlns:a16="http://schemas.microsoft.com/office/drawing/2014/main" id="{56752C98-731D-09AD-5AAC-108E8B70D0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2030" y="5999312"/>
            <a:ext cx="1929262" cy="75705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43" y="3693227"/>
            <a:ext cx="7807576" cy="757052"/>
          </a:xfrm>
        </p:spPr>
        <p:txBody>
          <a:bodyPr anchor="t" anchorCtr="0"/>
          <a:lstStyle/>
          <a:p>
            <a:pPr algn="ctr"/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77344" y="4613564"/>
            <a:ext cx="7807577" cy="1261363"/>
          </a:xfrm>
        </p:spPr>
        <p:txBody>
          <a:bodyPr/>
          <a:lstStyle/>
          <a:p>
            <a:pPr algn="ctr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79078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Un reloj en el medio&#10;&#10;El contenido generado por IA puede ser incorrecto.">
            <a:extLst>
              <a:ext uri="{FF2B5EF4-FFF2-40B4-BE49-F238E27FC236}">
                <a16:creationId xmlns:a16="http://schemas.microsoft.com/office/drawing/2014/main" id="{3417F91A-DE04-2C24-3082-CD4DC7CB48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549" y="-147165"/>
            <a:ext cx="2309813" cy="1847850"/>
          </a:xfrm>
          <a:prstGeom prst="rect">
            <a:avLst/>
          </a:prstGeom>
        </p:spPr>
      </p:pic>
      <p:pic>
        <p:nvPicPr>
          <p:cNvPr id="2" name="Imagen 1" descr="Imagen que contiene Interfaz de usuario gráfica&#10;&#10;El contenido generado por IA puede ser incorrecto.">
            <a:extLst>
              <a:ext uri="{FF2B5EF4-FFF2-40B4-BE49-F238E27FC236}">
                <a16:creationId xmlns:a16="http://schemas.microsoft.com/office/drawing/2014/main" id="{0D041D35-AC11-8E4D-CBDA-B6CED137B8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8697" y="6013839"/>
            <a:ext cx="1929262" cy="757052"/>
          </a:xfrm>
          <a:prstGeom prst="rect">
            <a:avLst/>
          </a:prstGeom>
        </p:spPr>
      </p:pic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4E949455-4D6C-CE7F-02D9-D127876D13A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724898"/>
      </p:ext>
    </p:extLst>
  </p:cSld>
  <p:clrMapOvr>
    <a:masterClrMapping/>
  </p:clrMapOvr>
</p:sld>
</file>

<file path=ppt/theme/theme1.xml><?xml version="1.0" encoding="utf-8"?>
<a:theme xmlns:a="http://schemas.openxmlformats.org/drawingml/2006/main" name="UJA 4-3_Diapositiva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9F4CB38C-7162-184B-8B1D-A11A734C8720}" vid="{F41C3500-B157-C144-B333-ECFF43FF70E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UJA 4-3_Diapositiva</Template>
  <TotalTime>90</TotalTime>
  <Words>0</Words>
  <Application>Microsoft Office PowerPoint</Application>
  <PresentationFormat>Transparencia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UJA 4-3_Diapositiva</vt:lpstr>
      <vt:lpstr>Presentación de PowerPoint</vt:lpstr>
      <vt:lpstr>Presentación de PowerPoint</vt:lpstr>
    </vt:vector>
  </TitlesOfParts>
  <Company>Universidad de Jaén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Servicio de Informática</dc:creator>
  <cp:lastModifiedBy>Carmen Quesada</cp:lastModifiedBy>
  <cp:revision>9</cp:revision>
  <dcterms:created xsi:type="dcterms:W3CDTF">2016-07-08T12:48:22Z</dcterms:created>
  <dcterms:modified xsi:type="dcterms:W3CDTF">2025-07-24T10:31:28Z</dcterms:modified>
</cp:coreProperties>
</file>