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9547225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699"/>
  </p:normalViewPr>
  <p:slideViewPr>
    <p:cSldViewPr snapToGrid="0" snapToObjects="1">
      <p:cViewPr>
        <p:scale>
          <a:sx n="70" d="100"/>
          <a:sy n="70" d="100"/>
        </p:scale>
        <p:origin x="-2724" y="-978"/>
      </p:cViewPr>
      <p:guideLst>
        <p:guide orient="horz" pos="2160"/>
        <p:guide pos="30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746"/>
            <a:ext cx="9721476" cy="685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503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372" y="365127"/>
            <a:ext cx="8234482" cy="1325563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6372" y="1825625"/>
            <a:ext cx="8234482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F026300-7BF1-0643-85A9-18B36EB27829}" type="datetimeFigureOut">
              <a:rPr lang="es-ES_tradnl" smtClean="0"/>
              <a:t>23/05/2019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06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2234" y="365125"/>
            <a:ext cx="205862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6372" y="365125"/>
            <a:ext cx="6056521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F026300-7BF1-0643-85A9-18B36EB27829}" type="datetimeFigureOut">
              <a:rPr lang="es-ES_tradnl" smtClean="0"/>
              <a:t>23/05/2019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7749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547225" cy="6858000"/>
          </a:xfrm>
          <a:prstGeom prst="rect">
            <a:avLst/>
          </a:prstGeom>
        </p:spPr>
      </p:pic>
      <p:sp>
        <p:nvSpPr>
          <p:cNvPr id="8" name="4 Marcador de pie de página"/>
          <p:cNvSpPr txBox="1">
            <a:spLocks/>
          </p:cNvSpPr>
          <p:nvPr userDrawn="1"/>
        </p:nvSpPr>
        <p:spPr>
          <a:xfrm>
            <a:off x="855960" y="6356350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000" dirty="0" smtClean="0">
                <a:solidFill>
                  <a:srgbClr val="006600"/>
                </a:solidFill>
              </a:rPr>
              <a:t>Proyecto</a:t>
            </a:r>
          </a:p>
          <a:p>
            <a:r>
              <a:rPr lang="es-ES" sz="1000" dirty="0" smtClean="0">
                <a:solidFill>
                  <a:srgbClr val="006600"/>
                </a:solidFill>
              </a:rPr>
              <a:t>(Fecha)/Curso…</a:t>
            </a:r>
            <a:endParaRPr lang="es-ES" sz="1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663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547225" cy="6858000"/>
          </a:xfrm>
          <a:prstGeom prst="rect">
            <a:avLst/>
          </a:prstGeom>
        </p:spPr>
      </p:pic>
      <p:sp>
        <p:nvSpPr>
          <p:cNvPr id="4" name="4 Marcador de pie de página"/>
          <p:cNvSpPr txBox="1">
            <a:spLocks/>
          </p:cNvSpPr>
          <p:nvPr userDrawn="1"/>
        </p:nvSpPr>
        <p:spPr>
          <a:xfrm>
            <a:off x="855960" y="6356350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000" dirty="0" smtClean="0">
                <a:solidFill>
                  <a:srgbClr val="006600"/>
                </a:solidFill>
              </a:rPr>
              <a:t>Proyecto</a:t>
            </a:r>
          </a:p>
          <a:p>
            <a:r>
              <a:rPr lang="es-ES" sz="1000" dirty="0" smtClean="0">
                <a:solidFill>
                  <a:srgbClr val="006600"/>
                </a:solidFill>
              </a:rPr>
              <a:t>(Fecha)/Curso…</a:t>
            </a:r>
            <a:endParaRPr lang="es-ES" sz="1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241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372" y="365127"/>
            <a:ext cx="8234482" cy="1325563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6372" y="1825625"/>
            <a:ext cx="405757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3282" y="1825625"/>
            <a:ext cx="405757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F026300-7BF1-0643-85A9-18B36EB27829}" type="datetimeFigureOut">
              <a:rPr lang="es-ES_tradnl" smtClean="0"/>
              <a:t>23/05/2019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15461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15" y="365127"/>
            <a:ext cx="8234482" cy="1325563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616" y="1681163"/>
            <a:ext cx="4038923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616" y="2505075"/>
            <a:ext cx="4038923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33283" y="1681163"/>
            <a:ext cx="4058814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33283" y="2505075"/>
            <a:ext cx="4058814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F026300-7BF1-0643-85A9-18B36EB27829}" type="datetimeFigureOut">
              <a:rPr lang="es-ES_tradnl" smtClean="0"/>
              <a:t>23/05/2019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0366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372" y="365127"/>
            <a:ext cx="8234482" cy="1325563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F026300-7BF1-0643-85A9-18B36EB27829}" type="datetimeFigureOut">
              <a:rPr lang="es-ES_tradnl" smtClean="0"/>
              <a:t>23/05/2019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363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F026300-7BF1-0643-85A9-18B36EB27829}" type="datetimeFigureOut">
              <a:rPr lang="es-ES_tradnl" smtClean="0"/>
              <a:t>23/05/2019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050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15" y="457200"/>
            <a:ext cx="307922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8814" y="987427"/>
            <a:ext cx="483328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615" y="2057400"/>
            <a:ext cx="3079229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F026300-7BF1-0643-85A9-18B36EB27829}" type="datetimeFigureOut">
              <a:rPr lang="es-ES_tradnl" smtClean="0"/>
              <a:t>23/05/2019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4294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15" y="457200"/>
            <a:ext cx="307922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8814" y="987427"/>
            <a:ext cx="483328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615" y="2057400"/>
            <a:ext cx="3079229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6372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F026300-7BF1-0643-85A9-18B36EB27829}" type="datetimeFigureOut">
              <a:rPr lang="es-ES_tradnl" smtClean="0"/>
              <a:t>23/05/2019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62519" y="6356352"/>
            <a:ext cx="3222188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42727" y="6356352"/>
            <a:ext cx="2148126" cy="365125"/>
          </a:xfrm>
          <a:prstGeom prst="rect">
            <a:avLst/>
          </a:prstGeom>
        </p:spPr>
        <p:txBody>
          <a:bodyPr/>
          <a:lstStyle/>
          <a:p>
            <a:fld id="{F2192AD6-138D-C549-93EF-76C9BBA721A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1205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235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746"/>
            <a:ext cx="9721476" cy="6859746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1546551" y="2708920"/>
            <a:ext cx="66247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6600"/>
                </a:solidFill>
              </a:rPr>
              <a:t>TÍTULO</a:t>
            </a:r>
          </a:p>
          <a:p>
            <a:pPr algn="ctr"/>
            <a:r>
              <a:rPr lang="es-ES" sz="2400" b="1" dirty="0" smtClean="0">
                <a:solidFill>
                  <a:srgbClr val="006600"/>
                </a:solidFill>
              </a:rPr>
              <a:t>Código</a:t>
            </a:r>
          </a:p>
          <a:p>
            <a:pPr algn="ctr"/>
            <a:endParaRPr lang="es-ES" sz="2400" b="1" dirty="0" smtClean="0">
              <a:solidFill>
                <a:srgbClr val="006600"/>
              </a:solidFill>
            </a:endParaRPr>
          </a:p>
          <a:p>
            <a:pPr algn="ctr"/>
            <a:r>
              <a:rPr lang="es-ES" sz="2400" b="1" dirty="0" smtClean="0">
                <a:solidFill>
                  <a:srgbClr val="006600"/>
                </a:solidFill>
              </a:rPr>
              <a:t>(</a:t>
            </a:r>
            <a:r>
              <a:rPr lang="es-ES" sz="2400" b="1" dirty="0">
                <a:solidFill>
                  <a:srgbClr val="006600"/>
                </a:solidFill>
              </a:rPr>
              <a:t>Plan </a:t>
            </a:r>
            <a:r>
              <a:rPr lang="es-ES" sz="2400" b="1">
                <a:solidFill>
                  <a:srgbClr val="006600"/>
                </a:solidFill>
              </a:rPr>
              <a:t>I2D-UJA </a:t>
            </a:r>
            <a:r>
              <a:rPr lang="es-ES" sz="2400" b="1" smtClean="0">
                <a:solidFill>
                  <a:srgbClr val="006600"/>
                </a:solidFill>
              </a:rPr>
              <a:t>2016-2019)</a:t>
            </a:r>
            <a:endParaRPr lang="es-ES" sz="2400" dirty="0">
              <a:solidFill>
                <a:srgbClr val="0066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718022" y="5449385"/>
            <a:ext cx="22854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 smtClean="0"/>
              <a:t>Coordinador/a</a:t>
            </a:r>
          </a:p>
          <a:p>
            <a:pPr algn="ctr"/>
            <a:r>
              <a:rPr lang="es-ES" sz="1600" b="1" dirty="0" smtClean="0"/>
              <a:t>Departamento/afiliación</a:t>
            </a:r>
          </a:p>
        </p:txBody>
      </p:sp>
    </p:spTree>
    <p:extLst>
      <p:ext uri="{BB962C8B-B14F-4D97-AF65-F5344CB8AC3E}">
        <p14:creationId xmlns:p14="http://schemas.microsoft.com/office/powerpoint/2010/main" val="135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225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9</Words>
  <Application>Microsoft Office PowerPoint</Application>
  <PresentationFormat>Personalizado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UJA</cp:lastModifiedBy>
  <cp:revision>30</cp:revision>
  <dcterms:created xsi:type="dcterms:W3CDTF">2016-04-15T09:59:34Z</dcterms:created>
  <dcterms:modified xsi:type="dcterms:W3CDTF">2019-05-23T12:04:23Z</dcterms:modified>
</cp:coreProperties>
</file>