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5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9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7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3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2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6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3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3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69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7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6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6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61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95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6D33AD-879B-4AEF-9921-39208901CC7B}" type="datetimeFigureOut">
              <a:rPr lang="es-ES" smtClean="0"/>
              <a:t>14/11/2018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B57E9B-2FEB-4D34-9441-4E54255008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PHOTOS FROM PRESENTATIONS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81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1" y="2557463"/>
            <a:ext cx="4422778" cy="3317875"/>
          </a:xfrm>
        </p:spPr>
      </p:pic>
    </p:spTree>
    <p:extLst>
      <p:ext uri="{BB962C8B-B14F-4D97-AF65-F5344CB8AC3E}">
        <p14:creationId xmlns:p14="http://schemas.microsoft.com/office/powerpoint/2010/main" val="191662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1" y="2557463"/>
            <a:ext cx="4422778" cy="3317875"/>
          </a:xfrm>
        </p:spPr>
      </p:pic>
    </p:spTree>
    <p:extLst>
      <p:ext uri="{BB962C8B-B14F-4D97-AF65-F5344CB8AC3E}">
        <p14:creationId xmlns:p14="http://schemas.microsoft.com/office/powerpoint/2010/main" val="132672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Presentation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University</a:t>
            </a:r>
            <a:r>
              <a:rPr lang="es-ES" dirty="0" smtClean="0"/>
              <a:t> of Jaén </a:t>
            </a:r>
            <a:r>
              <a:rPr lang="es-ES" dirty="0" err="1" smtClean="0"/>
              <a:t>from</a:t>
            </a:r>
            <a:r>
              <a:rPr lang="es-ES" dirty="0" smtClean="0"/>
              <a:t> a </a:t>
            </a:r>
            <a:r>
              <a:rPr lang="es-ES" dirty="0" err="1" smtClean="0"/>
              <a:t>vistting</a:t>
            </a:r>
            <a:r>
              <a:rPr lang="es-ES" dirty="0" smtClean="0"/>
              <a:t> staff </a:t>
            </a:r>
            <a:r>
              <a:rPr lang="es-ES" dirty="0" err="1" smtClean="0"/>
              <a:t>member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47" y="2557463"/>
            <a:ext cx="5531906" cy="3317875"/>
          </a:xfrm>
        </p:spPr>
      </p:pic>
    </p:spTree>
    <p:extLst>
      <p:ext uri="{BB962C8B-B14F-4D97-AF65-F5344CB8AC3E}">
        <p14:creationId xmlns:p14="http://schemas.microsoft.com/office/powerpoint/2010/main" val="6999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47" y="2557463"/>
            <a:ext cx="5531906" cy="3317875"/>
          </a:xfrm>
        </p:spPr>
      </p:pic>
    </p:spTree>
    <p:extLst>
      <p:ext uri="{BB962C8B-B14F-4D97-AF65-F5344CB8AC3E}">
        <p14:creationId xmlns:p14="http://schemas.microsoft.com/office/powerpoint/2010/main" val="86615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47" y="2557463"/>
            <a:ext cx="5531906" cy="3317875"/>
          </a:xfrm>
        </p:spPr>
      </p:pic>
    </p:spTree>
    <p:extLst>
      <p:ext uri="{BB962C8B-B14F-4D97-AF65-F5344CB8AC3E}">
        <p14:creationId xmlns:p14="http://schemas.microsoft.com/office/powerpoint/2010/main" val="177586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47" y="2557463"/>
            <a:ext cx="5531906" cy="3317875"/>
          </a:xfrm>
        </p:spPr>
      </p:pic>
    </p:spTree>
    <p:extLst>
      <p:ext uri="{BB962C8B-B14F-4D97-AF65-F5344CB8AC3E}">
        <p14:creationId xmlns:p14="http://schemas.microsoft.com/office/powerpoint/2010/main" val="220546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47" y="2557463"/>
            <a:ext cx="5531906" cy="3317875"/>
          </a:xfrm>
        </p:spPr>
      </p:pic>
    </p:spTree>
    <p:extLst>
      <p:ext uri="{BB962C8B-B14F-4D97-AF65-F5344CB8AC3E}">
        <p14:creationId xmlns:p14="http://schemas.microsoft.com/office/powerpoint/2010/main" val="260621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Erasmus </a:t>
            </a:r>
            <a:r>
              <a:rPr lang="es-ES" dirty="0" err="1" smtClean="0"/>
              <a:t>presentation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University</a:t>
            </a:r>
            <a:r>
              <a:rPr lang="es-ES" dirty="0" smtClean="0"/>
              <a:t> of </a:t>
            </a:r>
            <a:r>
              <a:rPr lang="es-ES" dirty="0" err="1" smtClean="0"/>
              <a:t>Novi</a:t>
            </a:r>
            <a:r>
              <a:rPr lang="es-ES" dirty="0" smtClean="0"/>
              <a:t> </a:t>
            </a:r>
            <a:r>
              <a:rPr lang="es-ES" dirty="0" err="1" smtClean="0"/>
              <a:t>Sad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1" y="2557463"/>
            <a:ext cx="4422778" cy="3317875"/>
          </a:xfrm>
        </p:spPr>
      </p:pic>
    </p:spTree>
    <p:extLst>
      <p:ext uri="{BB962C8B-B14F-4D97-AF65-F5344CB8AC3E}">
        <p14:creationId xmlns:p14="http://schemas.microsoft.com/office/powerpoint/2010/main" val="372410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1" y="2557463"/>
            <a:ext cx="4422778" cy="3317875"/>
          </a:xfrm>
        </p:spPr>
      </p:pic>
    </p:spTree>
    <p:extLst>
      <p:ext uri="{BB962C8B-B14F-4D97-AF65-F5344CB8AC3E}">
        <p14:creationId xmlns:p14="http://schemas.microsoft.com/office/powerpoint/2010/main" val="91696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1" y="2557463"/>
            <a:ext cx="4422778" cy="3317875"/>
          </a:xfrm>
        </p:spPr>
      </p:pic>
    </p:spTree>
    <p:extLst>
      <p:ext uri="{BB962C8B-B14F-4D97-AF65-F5344CB8AC3E}">
        <p14:creationId xmlns:p14="http://schemas.microsoft.com/office/powerpoint/2010/main" val="866799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22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Orgánico</vt:lpstr>
      <vt:lpstr>PHOTOS FROM PRESENTATIONS</vt:lpstr>
      <vt:lpstr>Presentation about the University of Jaén from a vistting staff member</vt:lpstr>
      <vt:lpstr>Presentación de PowerPoint</vt:lpstr>
      <vt:lpstr>Presentación de PowerPoint</vt:lpstr>
      <vt:lpstr>Presentación de PowerPoint</vt:lpstr>
      <vt:lpstr>Presentación de PowerPoint</vt:lpstr>
      <vt:lpstr>Erasmus presentation at the University of Novi Sad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Jaén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FROM PRESENTATIONS</dc:title>
  <dc:creator>UJA</dc:creator>
  <cp:lastModifiedBy>UJA</cp:lastModifiedBy>
  <cp:revision>2</cp:revision>
  <dcterms:created xsi:type="dcterms:W3CDTF">2018-11-14T11:34:57Z</dcterms:created>
  <dcterms:modified xsi:type="dcterms:W3CDTF">2018-11-14T11:37:23Z</dcterms:modified>
</cp:coreProperties>
</file>