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embeddedFontLst>
    <p:embeddedFont>
      <p:font typeface="Francois One" panose="020B0604020202020204" charset="0"/>
      <p:regular r:id="rId22"/>
    </p:embeddedFont>
    <p:embeddedFont>
      <p:font typeface="Lato" panose="020F0502020204030203" pitchFamily="34" charset="0"/>
      <p:regular r:id="rId23"/>
      <p:bold r:id="rId24"/>
      <p:italic r:id="rId25"/>
      <p:boldItalic r:id="rId26"/>
    </p:embeddedFont>
    <p:embeddedFont>
      <p:font typeface="Lato Black" panose="020F0502020204030204" pitchFamily="34" charset="0"/>
      <p:bold r:id="rId27"/>
      <p:boldItalic r:id="rId28"/>
    </p:embeddedFont>
    <p:embeddedFont>
      <p:font typeface="Lato Light" panose="020F050202020403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36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3" name="Google Shape;2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0" name="Google Shape;2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d354d6f7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g2d354d6f71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g2d354d6f71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c85f44e7c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c85f44e7c4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g3c85f44e7c4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b828adab5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g2b828adab53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g2b828adab53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0" name="Google Shape;33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7" name="Google Shape;347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c85f44e7c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c85f44e7c4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g3c85f44e7c4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b828adab53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g2b828adab53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g2b828adab53_0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0" name="Google Shape;3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b828adab53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0" name="Google Shape;390;g2b828adab5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b828adab5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2b828adab5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b68ac34d49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g2b68ac34d49_0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5" name="Google Shape;405;g2b68ac34d49_0_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9" name="Google Shape;41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presentación">
  <p:cSld name="Título presentación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27AB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 rot="1688481">
            <a:off x="10162836" y="5592847"/>
            <a:ext cx="1150374" cy="2212258"/>
          </a:xfrm>
          <a:prstGeom prst="rect">
            <a:avLst/>
          </a:prstGeom>
          <a:solidFill>
            <a:srgbClr val="EF7B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rot="1688481">
            <a:off x="9123551" y="5900962"/>
            <a:ext cx="1150374" cy="2212258"/>
          </a:xfrm>
          <a:prstGeom prst="rect">
            <a:avLst/>
          </a:prstGeom>
          <a:solidFill>
            <a:srgbClr val="E321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rot="1688481">
            <a:off x="8044508" y="6168379"/>
            <a:ext cx="1150374" cy="2212258"/>
          </a:xfrm>
          <a:prstGeom prst="rect">
            <a:avLst/>
          </a:prstGeom>
          <a:solidFill>
            <a:srgbClr val="7DBB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" name="Google Shape;15;p2"/>
          <p:cNvCxnSpPr/>
          <p:nvPr/>
        </p:nvCxnSpPr>
        <p:spPr>
          <a:xfrm>
            <a:off x="1853017" y="3432260"/>
            <a:ext cx="8345446" cy="0"/>
          </a:xfrm>
          <a:prstGeom prst="straightConnector1">
            <a:avLst/>
          </a:prstGeom>
          <a:noFill/>
          <a:ln w="28575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6;p2"/>
          <p:cNvSpPr txBox="1"/>
          <p:nvPr/>
        </p:nvSpPr>
        <p:spPr>
          <a:xfrm>
            <a:off x="-2217420" y="-121158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1852613" y="2756127"/>
            <a:ext cx="8345487" cy="83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1852613" y="3549650"/>
            <a:ext cx="8345487" cy="72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sz="2800" b="0" i="1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/>
          <p:nvPr/>
        </p:nvSpPr>
        <p:spPr>
          <a:xfrm rot="1688481">
            <a:off x="6985344" y="6380939"/>
            <a:ext cx="1150374" cy="2212258"/>
          </a:xfrm>
          <a:prstGeom prst="rect">
            <a:avLst/>
          </a:prstGeom>
          <a:solidFill>
            <a:srgbClr val="2E3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798" y="5939717"/>
            <a:ext cx="1636776" cy="856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azul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1850" y="2388074"/>
            <a:ext cx="10515600" cy="165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1850" y="4074539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10019489" y="-739302"/>
            <a:ext cx="1327961" cy="2101174"/>
          </a:xfrm>
          <a:prstGeom prst="rect">
            <a:avLst/>
          </a:prstGeom>
          <a:solidFill>
            <a:srgbClr val="27AB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 rotWithShape="1">
          <a:blip r:embed="rId3">
            <a:alphaModFix/>
          </a:blip>
          <a:srcRect r="66926" b="36793"/>
          <a:stretch/>
        </p:blipFill>
        <p:spPr>
          <a:xfrm>
            <a:off x="10161837" y="158094"/>
            <a:ext cx="1074621" cy="108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con objetos azul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27AB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" name="Google Shape;31;p4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2" name="Google Shape;32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Encabezado de sección azul">
  <p:cSld name="2_Encabezado de sección azul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1850" y="2388074"/>
            <a:ext cx="10515600" cy="165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1850" y="4074539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10019489" y="-739302"/>
            <a:ext cx="1327961" cy="2101174"/>
          </a:xfrm>
          <a:prstGeom prst="rect">
            <a:avLst/>
          </a:prstGeom>
          <a:solidFill>
            <a:srgbClr val="7DBB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 rotWithShape="1">
          <a:blip r:embed="rId3">
            <a:alphaModFix/>
          </a:blip>
          <a:srcRect r="66926" b="36793"/>
          <a:stretch/>
        </p:blipFill>
        <p:spPr>
          <a:xfrm>
            <a:off x="10161837" y="158094"/>
            <a:ext cx="1074621" cy="108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ítulo con objetos azul">
  <p:cSld name="2_Título con objetos azul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7DBB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" name="Google Shape;43;p6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4" name="Google Shape;4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cabezado de sección azul">
  <p:cSld name="1_Encabezado de sección azul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1850" y="2388074"/>
            <a:ext cx="10515600" cy="165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831850" y="4074539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/>
          <p:nvPr/>
        </p:nvSpPr>
        <p:spPr>
          <a:xfrm>
            <a:off x="10019489" y="-739302"/>
            <a:ext cx="1327961" cy="2101174"/>
          </a:xfrm>
          <a:prstGeom prst="rect">
            <a:avLst/>
          </a:prstGeom>
          <a:solidFill>
            <a:srgbClr val="EF7B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7"/>
          <p:cNvPicPr preferRelativeResize="0"/>
          <p:nvPr/>
        </p:nvPicPr>
        <p:blipFill rotWithShape="1">
          <a:blip r:embed="rId3">
            <a:alphaModFix/>
          </a:blip>
          <a:srcRect r="66926" b="36793"/>
          <a:stretch/>
        </p:blipFill>
        <p:spPr>
          <a:xfrm>
            <a:off x="10161837" y="158094"/>
            <a:ext cx="1074621" cy="108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con objetos azul">
  <p:cSld name="1_Título con objetos azul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EF7B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" name="Google Shape;55;p8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6" name="Google Shape;56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Encabezado de sección azul">
  <p:cSld name="3_Encabezado de sección azul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831850" y="2388074"/>
            <a:ext cx="10515600" cy="165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831850" y="4074539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/>
          <p:nvPr/>
        </p:nvSpPr>
        <p:spPr>
          <a:xfrm>
            <a:off x="10019489" y="-739302"/>
            <a:ext cx="1327961" cy="2101174"/>
          </a:xfrm>
          <a:prstGeom prst="rect">
            <a:avLst/>
          </a:prstGeom>
          <a:solidFill>
            <a:srgbClr val="E321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" name="Google Shape;61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9"/>
          <p:cNvPicPr preferRelativeResize="0"/>
          <p:nvPr/>
        </p:nvPicPr>
        <p:blipFill rotWithShape="1">
          <a:blip r:embed="rId3">
            <a:alphaModFix/>
          </a:blip>
          <a:srcRect r="66926" b="36793"/>
          <a:stretch/>
        </p:blipFill>
        <p:spPr>
          <a:xfrm>
            <a:off x="10161837" y="158094"/>
            <a:ext cx="1074621" cy="108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ítulo con objetos azul">
  <p:cSld name="3_Título con objetos azul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E321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" name="Google Shape;67;p10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" name="Google Shape;6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l presentación">
  <p:cSld name="Final presentació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27AB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1"/>
          <p:cNvSpPr/>
          <p:nvPr/>
        </p:nvSpPr>
        <p:spPr>
          <a:xfrm rot="1688481">
            <a:off x="10162836" y="5592847"/>
            <a:ext cx="1150374" cy="2212258"/>
          </a:xfrm>
          <a:prstGeom prst="rect">
            <a:avLst/>
          </a:prstGeom>
          <a:solidFill>
            <a:srgbClr val="EF7B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1"/>
          <p:cNvSpPr/>
          <p:nvPr/>
        </p:nvSpPr>
        <p:spPr>
          <a:xfrm rot="1688481">
            <a:off x="9123551" y="5900962"/>
            <a:ext cx="1150374" cy="2212258"/>
          </a:xfrm>
          <a:prstGeom prst="rect">
            <a:avLst/>
          </a:prstGeom>
          <a:solidFill>
            <a:srgbClr val="E321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1"/>
          <p:cNvSpPr/>
          <p:nvPr/>
        </p:nvSpPr>
        <p:spPr>
          <a:xfrm rot="1688481">
            <a:off x="8044508" y="6168379"/>
            <a:ext cx="1150374" cy="2212258"/>
          </a:xfrm>
          <a:prstGeom prst="rect">
            <a:avLst/>
          </a:prstGeom>
          <a:solidFill>
            <a:srgbClr val="7DBB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423862" y="4672714"/>
            <a:ext cx="5162551" cy="710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>
            <a:off x="423863" y="5169853"/>
            <a:ext cx="5162550" cy="6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3192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2E31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423863" y="5533386"/>
            <a:ext cx="5162550" cy="58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77" name="Google Shape;7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09453" y="298969"/>
            <a:ext cx="4957467" cy="2594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ítulo con objetos azul">
  <p:cSld name="4_Título con objetos azul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2E3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" name="Google Shape;82;p12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3" name="Google Shape;83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 azul">
  <p:cSld name="Dos objetos azul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838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2"/>
          </p:nvPr>
        </p:nvSpPr>
        <p:spPr>
          <a:xfrm>
            <a:off x="6172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27AB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" name="Google Shape;88;p13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9" name="Google Shape;8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">
  <p:cSld name="Image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27AB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/>
          <p:nvPr/>
        </p:nvSpPr>
        <p:spPr>
          <a:xfrm rot="1688481">
            <a:off x="10162836" y="5592847"/>
            <a:ext cx="1150374" cy="2212258"/>
          </a:xfrm>
          <a:prstGeom prst="rect">
            <a:avLst/>
          </a:prstGeom>
          <a:solidFill>
            <a:srgbClr val="EF7B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/>
          <p:nvPr/>
        </p:nvSpPr>
        <p:spPr>
          <a:xfrm rot="1688481">
            <a:off x="9123551" y="5900962"/>
            <a:ext cx="1150374" cy="2212258"/>
          </a:xfrm>
          <a:prstGeom prst="rect">
            <a:avLst/>
          </a:prstGeom>
          <a:solidFill>
            <a:srgbClr val="E321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 rot="1688481">
            <a:off x="8044508" y="6168379"/>
            <a:ext cx="1150374" cy="2212258"/>
          </a:xfrm>
          <a:prstGeom prst="rect">
            <a:avLst/>
          </a:prstGeom>
          <a:solidFill>
            <a:srgbClr val="7DBB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>
            <a:spLocks noGrp="1"/>
          </p:cNvSpPr>
          <p:nvPr>
            <p:ph type="pic" idx="2"/>
          </p:nvPr>
        </p:nvSpPr>
        <p:spPr>
          <a:xfrm>
            <a:off x="726828" y="1193928"/>
            <a:ext cx="10572750" cy="3990975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14"/>
          <p:cNvSpPr/>
          <p:nvPr/>
        </p:nvSpPr>
        <p:spPr>
          <a:xfrm rot="1688481">
            <a:off x="6985344" y="6380939"/>
            <a:ext cx="1150374" cy="2212258"/>
          </a:xfrm>
          <a:prstGeom prst="rect">
            <a:avLst/>
          </a:prstGeom>
          <a:solidFill>
            <a:srgbClr val="2E3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mpleta con descriptor azul oscuro ">
  <p:cSld name="Imagen completa con descriptor azul oscuro 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/>
          <p:nvPr/>
        </p:nvSpPr>
        <p:spPr>
          <a:xfrm>
            <a:off x="2449384" y="4212252"/>
            <a:ext cx="7293232" cy="2404448"/>
          </a:xfrm>
          <a:prstGeom prst="rect">
            <a:avLst/>
          </a:prstGeom>
          <a:solidFill>
            <a:srgbClr val="2E3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2701842" y="4332547"/>
            <a:ext cx="6766983" cy="65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3"/>
          </p:nvPr>
        </p:nvSpPr>
        <p:spPr>
          <a:xfrm>
            <a:off x="2701842" y="5173363"/>
            <a:ext cx="6766983" cy="1105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quipo1">
  <p:cSld name="Equipo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823210" y="241226"/>
            <a:ext cx="10515600" cy="721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B7B7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ubTitle" idx="1"/>
          </p:nvPr>
        </p:nvSpPr>
        <p:spPr>
          <a:xfrm>
            <a:off x="832200" y="1022308"/>
            <a:ext cx="10521600" cy="449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EEF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00AEEF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>
            <a:spLocks noGrp="1"/>
          </p:cNvSpPr>
          <p:nvPr>
            <p:ph type="pic" idx="2"/>
          </p:nvPr>
        </p:nvSpPr>
        <p:spPr>
          <a:xfrm>
            <a:off x="1315551" y="1599065"/>
            <a:ext cx="1898524" cy="1898524"/>
          </a:xfrm>
          <a:prstGeom prst="ellipse">
            <a:avLst/>
          </a:prstGeom>
          <a:noFill/>
          <a:ln>
            <a:noFill/>
          </a:ln>
        </p:spPr>
      </p:sp>
      <p:sp>
        <p:nvSpPr>
          <p:cNvPr id="108" name="Google Shape;108;p16"/>
          <p:cNvSpPr txBox="1">
            <a:spLocks noGrp="1"/>
          </p:cNvSpPr>
          <p:nvPr>
            <p:ph type="body" idx="3"/>
          </p:nvPr>
        </p:nvSpPr>
        <p:spPr>
          <a:xfrm>
            <a:off x="832200" y="3680278"/>
            <a:ext cx="2842613" cy="31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4"/>
          </p:nvPr>
        </p:nvSpPr>
        <p:spPr>
          <a:xfrm>
            <a:off x="832200" y="4007303"/>
            <a:ext cx="2842613" cy="24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6"/>
          <p:cNvSpPr>
            <a:spLocks noGrp="1"/>
          </p:cNvSpPr>
          <p:nvPr>
            <p:ph type="pic" idx="5"/>
          </p:nvPr>
        </p:nvSpPr>
        <p:spPr>
          <a:xfrm>
            <a:off x="4945669" y="1599065"/>
            <a:ext cx="1898524" cy="1898524"/>
          </a:xfrm>
          <a:prstGeom prst="ellipse">
            <a:avLst/>
          </a:prstGeom>
          <a:noFill/>
          <a:ln>
            <a:noFill/>
          </a:ln>
        </p:spPr>
      </p:sp>
      <p:sp>
        <p:nvSpPr>
          <p:cNvPr id="111" name="Google Shape;111;p16"/>
          <p:cNvSpPr txBox="1">
            <a:spLocks noGrp="1"/>
          </p:cNvSpPr>
          <p:nvPr>
            <p:ph type="body" idx="6"/>
          </p:nvPr>
        </p:nvSpPr>
        <p:spPr>
          <a:xfrm>
            <a:off x="4462318" y="3680278"/>
            <a:ext cx="2842613" cy="31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7"/>
          </p:nvPr>
        </p:nvSpPr>
        <p:spPr>
          <a:xfrm>
            <a:off x="4462318" y="4007303"/>
            <a:ext cx="2842613" cy="24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6"/>
          <p:cNvSpPr>
            <a:spLocks noGrp="1"/>
          </p:cNvSpPr>
          <p:nvPr>
            <p:ph type="pic" idx="8"/>
          </p:nvPr>
        </p:nvSpPr>
        <p:spPr>
          <a:xfrm>
            <a:off x="8575787" y="1599065"/>
            <a:ext cx="1898524" cy="1898524"/>
          </a:xfrm>
          <a:prstGeom prst="ellipse">
            <a:avLst/>
          </a:prstGeom>
          <a:noFill/>
          <a:ln>
            <a:noFill/>
          </a:ln>
        </p:spPr>
      </p:sp>
      <p:sp>
        <p:nvSpPr>
          <p:cNvPr id="114" name="Google Shape;114;p16"/>
          <p:cNvSpPr txBox="1">
            <a:spLocks noGrp="1"/>
          </p:cNvSpPr>
          <p:nvPr>
            <p:ph type="body" idx="9"/>
          </p:nvPr>
        </p:nvSpPr>
        <p:spPr>
          <a:xfrm>
            <a:off x="8092436" y="3680278"/>
            <a:ext cx="2842613" cy="31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3"/>
          </p:nvPr>
        </p:nvSpPr>
        <p:spPr>
          <a:xfrm>
            <a:off x="8092436" y="4007303"/>
            <a:ext cx="2842613" cy="24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6"/>
          <p:cNvSpPr>
            <a:spLocks noGrp="1"/>
          </p:cNvSpPr>
          <p:nvPr>
            <p:ph type="pic" idx="14"/>
          </p:nvPr>
        </p:nvSpPr>
        <p:spPr>
          <a:xfrm>
            <a:off x="3796784" y="4617226"/>
            <a:ext cx="1898524" cy="1898524"/>
          </a:xfrm>
          <a:prstGeom prst="ellipse">
            <a:avLst/>
          </a:prstGeom>
          <a:noFill/>
          <a:ln>
            <a:noFill/>
          </a:ln>
        </p:spPr>
      </p:sp>
      <p:sp>
        <p:nvSpPr>
          <p:cNvPr id="117" name="Google Shape;117;p16"/>
          <p:cNvSpPr txBox="1">
            <a:spLocks noGrp="1"/>
          </p:cNvSpPr>
          <p:nvPr>
            <p:ph type="body" idx="15"/>
          </p:nvPr>
        </p:nvSpPr>
        <p:spPr>
          <a:xfrm>
            <a:off x="577367" y="5114659"/>
            <a:ext cx="2842613" cy="31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body" idx="16"/>
          </p:nvPr>
        </p:nvSpPr>
        <p:spPr>
          <a:xfrm>
            <a:off x="577367" y="5441684"/>
            <a:ext cx="2842613" cy="24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6"/>
          <p:cNvSpPr>
            <a:spLocks noGrp="1"/>
          </p:cNvSpPr>
          <p:nvPr>
            <p:ph type="pic" idx="17"/>
          </p:nvPr>
        </p:nvSpPr>
        <p:spPr>
          <a:xfrm>
            <a:off x="6072112" y="4597577"/>
            <a:ext cx="1898524" cy="1898524"/>
          </a:xfrm>
          <a:prstGeom prst="ellipse">
            <a:avLst/>
          </a:prstGeom>
          <a:noFill/>
          <a:ln>
            <a:noFill/>
          </a:ln>
        </p:spPr>
      </p:sp>
      <p:sp>
        <p:nvSpPr>
          <p:cNvPr id="120" name="Google Shape;120;p16"/>
          <p:cNvSpPr txBox="1">
            <a:spLocks noGrp="1"/>
          </p:cNvSpPr>
          <p:nvPr>
            <p:ph type="body" idx="18"/>
          </p:nvPr>
        </p:nvSpPr>
        <p:spPr>
          <a:xfrm>
            <a:off x="8347440" y="5270386"/>
            <a:ext cx="2842613" cy="31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9"/>
          </p:nvPr>
        </p:nvSpPr>
        <p:spPr>
          <a:xfrm>
            <a:off x="8347440" y="5597411"/>
            <a:ext cx="2842613" cy="249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n">
  <p:cSld name="1_Image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/>
          <p:nvPr/>
        </p:nvSpPr>
        <p:spPr>
          <a:xfrm>
            <a:off x="2393635" y="1304696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4557379" y="1304696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6788647" y="1304696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p17"/>
          <p:cNvCxnSpPr/>
          <p:nvPr/>
        </p:nvCxnSpPr>
        <p:spPr>
          <a:xfrm rot="10800000">
            <a:off x="2574430" y="1398510"/>
            <a:ext cx="1995486" cy="0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8" name="Google Shape;128;p17"/>
          <p:cNvCxnSpPr/>
          <p:nvPr/>
        </p:nvCxnSpPr>
        <p:spPr>
          <a:xfrm rot="10800000">
            <a:off x="4720944" y="1402192"/>
            <a:ext cx="2093627" cy="0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9" name="Google Shape;129;p17"/>
          <p:cNvSpPr/>
          <p:nvPr/>
        </p:nvSpPr>
        <p:spPr>
          <a:xfrm>
            <a:off x="2384098" y="3147349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4556494" y="3160311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17"/>
          <p:cNvCxnSpPr>
            <a:stCxn id="130" idx="2"/>
            <a:endCxn id="129" idx="6"/>
          </p:cNvCxnSpPr>
          <p:nvPr/>
        </p:nvCxnSpPr>
        <p:spPr>
          <a:xfrm rot="10800000">
            <a:off x="2547694" y="3231945"/>
            <a:ext cx="2008800" cy="12900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2" name="Google Shape;132;p17"/>
          <p:cNvCxnSpPr/>
          <p:nvPr/>
        </p:nvCxnSpPr>
        <p:spPr>
          <a:xfrm rot="10800000">
            <a:off x="4720058" y="3244845"/>
            <a:ext cx="2095360" cy="0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3" name="Google Shape;133;p17"/>
          <p:cNvSpPr/>
          <p:nvPr/>
        </p:nvSpPr>
        <p:spPr>
          <a:xfrm flipH="1">
            <a:off x="1536141" y="3244845"/>
            <a:ext cx="1728000" cy="1871999"/>
          </a:xfrm>
          <a:prstGeom prst="arc">
            <a:avLst>
              <a:gd name="adj1" fmla="val 16200000"/>
              <a:gd name="adj2" fmla="val 5422918"/>
            </a:avLst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9036548" y="1308930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5" name="Google Shape;135;p17"/>
          <p:cNvCxnSpPr/>
          <p:nvPr/>
        </p:nvCxnSpPr>
        <p:spPr>
          <a:xfrm rot="10800000">
            <a:off x="6968845" y="1402192"/>
            <a:ext cx="2093627" cy="0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6" name="Google Shape;136;p17"/>
          <p:cNvSpPr/>
          <p:nvPr/>
        </p:nvSpPr>
        <p:spPr>
          <a:xfrm>
            <a:off x="8347909" y="1402192"/>
            <a:ext cx="1735461" cy="1846334"/>
          </a:xfrm>
          <a:prstGeom prst="arc">
            <a:avLst>
              <a:gd name="adj1" fmla="val 16200000"/>
              <a:gd name="adj2" fmla="val 5422918"/>
            </a:avLst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9040782" y="3154663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8" name="Google Shape;138;p17"/>
          <p:cNvCxnSpPr/>
          <p:nvPr/>
        </p:nvCxnSpPr>
        <p:spPr>
          <a:xfrm rot="10800000">
            <a:off x="6973079" y="3247925"/>
            <a:ext cx="2093627" cy="0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9" name="Google Shape;139;p17"/>
          <p:cNvSpPr/>
          <p:nvPr/>
        </p:nvSpPr>
        <p:spPr>
          <a:xfrm>
            <a:off x="6788647" y="3150452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2400141" y="5044311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17"/>
          <p:cNvCxnSpPr/>
          <p:nvPr/>
        </p:nvCxnSpPr>
        <p:spPr>
          <a:xfrm rot="10800000">
            <a:off x="2557823" y="5132524"/>
            <a:ext cx="2008831" cy="12962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2" name="Google Shape;142;p17"/>
          <p:cNvSpPr/>
          <p:nvPr/>
        </p:nvSpPr>
        <p:spPr>
          <a:xfrm>
            <a:off x="4556235" y="5054471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6729775" y="5071112"/>
            <a:ext cx="163565" cy="169068"/>
          </a:xfrm>
          <a:prstGeom prst="ellipse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4" name="Google Shape;144;p17"/>
          <p:cNvCxnSpPr>
            <a:stCxn id="143" idx="2"/>
          </p:cNvCxnSpPr>
          <p:nvPr/>
        </p:nvCxnSpPr>
        <p:spPr>
          <a:xfrm rot="10800000">
            <a:off x="4720975" y="5142746"/>
            <a:ext cx="2008800" cy="12900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p17"/>
          <p:cNvSpPr/>
          <p:nvPr/>
        </p:nvSpPr>
        <p:spPr>
          <a:xfrm>
            <a:off x="8872983" y="5084074"/>
            <a:ext cx="163565" cy="169068"/>
          </a:xfrm>
          <a:prstGeom prst="ellipse">
            <a:avLst/>
          </a:prstGeom>
          <a:solidFill>
            <a:schemeClr val="accent2"/>
          </a:solidFill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6" name="Google Shape;146;p17"/>
          <p:cNvCxnSpPr>
            <a:stCxn id="145" idx="2"/>
          </p:cNvCxnSpPr>
          <p:nvPr/>
        </p:nvCxnSpPr>
        <p:spPr>
          <a:xfrm rot="10800000">
            <a:off x="6864183" y="5155708"/>
            <a:ext cx="2008800" cy="12900"/>
          </a:xfrm>
          <a:prstGeom prst="straightConnector1">
            <a:avLst/>
          </a:prstGeom>
          <a:noFill/>
          <a:ln w="57150" cap="flat" cmpd="sng">
            <a:solidFill>
              <a:srgbClr val="2E319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17"/>
          <p:cNvSpPr txBox="1">
            <a:spLocks noGrp="1"/>
          </p:cNvSpPr>
          <p:nvPr>
            <p:ph type="body" idx="1"/>
          </p:nvPr>
        </p:nvSpPr>
        <p:spPr>
          <a:xfrm>
            <a:off x="1360347" y="516088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17"/>
          <p:cNvSpPr txBox="1">
            <a:spLocks noGrp="1"/>
          </p:cNvSpPr>
          <p:nvPr>
            <p:ph type="body" idx="2"/>
          </p:nvPr>
        </p:nvSpPr>
        <p:spPr>
          <a:xfrm>
            <a:off x="1360347" y="895807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17"/>
          <p:cNvSpPr txBox="1">
            <a:spLocks noGrp="1"/>
          </p:cNvSpPr>
          <p:nvPr>
            <p:ph type="body" idx="3"/>
          </p:nvPr>
        </p:nvSpPr>
        <p:spPr>
          <a:xfrm>
            <a:off x="3688057" y="502889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body" idx="4"/>
          </p:nvPr>
        </p:nvSpPr>
        <p:spPr>
          <a:xfrm>
            <a:off x="3688057" y="882608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17"/>
          <p:cNvSpPr txBox="1">
            <a:spLocks noGrp="1"/>
          </p:cNvSpPr>
          <p:nvPr>
            <p:ph type="body" idx="5"/>
          </p:nvPr>
        </p:nvSpPr>
        <p:spPr>
          <a:xfrm>
            <a:off x="6015767" y="515042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17"/>
          <p:cNvSpPr txBox="1">
            <a:spLocks noGrp="1"/>
          </p:cNvSpPr>
          <p:nvPr>
            <p:ph type="body" idx="6"/>
          </p:nvPr>
        </p:nvSpPr>
        <p:spPr>
          <a:xfrm>
            <a:off x="6015767" y="894761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body" idx="7"/>
          </p:nvPr>
        </p:nvSpPr>
        <p:spPr>
          <a:xfrm>
            <a:off x="8334053" y="504918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body" idx="8"/>
          </p:nvPr>
        </p:nvSpPr>
        <p:spPr>
          <a:xfrm>
            <a:off x="8334053" y="884637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body" idx="9"/>
          </p:nvPr>
        </p:nvSpPr>
        <p:spPr>
          <a:xfrm>
            <a:off x="8137625" y="3462628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body" idx="13"/>
          </p:nvPr>
        </p:nvSpPr>
        <p:spPr>
          <a:xfrm>
            <a:off x="8147250" y="3842347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body" idx="14"/>
          </p:nvPr>
        </p:nvSpPr>
        <p:spPr>
          <a:xfrm>
            <a:off x="5830852" y="3462628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7"/>
          <p:cNvSpPr txBox="1">
            <a:spLocks noGrp="1"/>
          </p:cNvSpPr>
          <p:nvPr>
            <p:ph type="body" idx="15"/>
          </p:nvPr>
        </p:nvSpPr>
        <p:spPr>
          <a:xfrm>
            <a:off x="5840477" y="3842347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body" idx="16"/>
          </p:nvPr>
        </p:nvSpPr>
        <p:spPr>
          <a:xfrm>
            <a:off x="3504166" y="3468794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7"/>
          <p:cNvSpPr txBox="1">
            <a:spLocks noGrp="1"/>
          </p:cNvSpPr>
          <p:nvPr>
            <p:ph type="body" idx="17"/>
          </p:nvPr>
        </p:nvSpPr>
        <p:spPr>
          <a:xfrm>
            <a:off x="3513791" y="3848513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17"/>
          <p:cNvSpPr txBox="1">
            <a:spLocks noGrp="1"/>
          </p:cNvSpPr>
          <p:nvPr>
            <p:ph type="body" idx="18"/>
          </p:nvPr>
        </p:nvSpPr>
        <p:spPr>
          <a:xfrm>
            <a:off x="1177480" y="3461576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17"/>
          <p:cNvSpPr txBox="1">
            <a:spLocks noGrp="1"/>
          </p:cNvSpPr>
          <p:nvPr>
            <p:ph type="body" idx="19"/>
          </p:nvPr>
        </p:nvSpPr>
        <p:spPr>
          <a:xfrm>
            <a:off x="1187105" y="3841295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body" idx="20"/>
          </p:nvPr>
        </p:nvSpPr>
        <p:spPr>
          <a:xfrm>
            <a:off x="1360347" y="5340792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body" idx="21"/>
          </p:nvPr>
        </p:nvSpPr>
        <p:spPr>
          <a:xfrm>
            <a:off x="1360347" y="5720511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17"/>
          <p:cNvSpPr txBox="1">
            <a:spLocks noGrp="1"/>
          </p:cNvSpPr>
          <p:nvPr>
            <p:ph type="body" idx="22"/>
          </p:nvPr>
        </p:nvSpPr>
        <p:spPr>
          <a:xfrm>
            <a:off x="3688057" y="5329822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body" idx="23"/>
          </p:nvPr>
        </p:nvSpPr>
        <p:spPr>
          <a:xfrm>
            <a:off x="3688057" y="5709541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17"/>
          <p:cNvSpPr txBox="1">
            <a:spLocks noGrp="1"/>
          </p:cNvSpPr>
          <p:nvPr>
            <p:ph type="body" idx="24"/>
          </p:nvPr>
        </p:nvSpPr>
        <p:spPr>
          <a:xfrm>
            <a:off x="6015767" y="5323979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body" idx="25"/>
          </p:nvPr>
        </p:nvSpPr>
        <p:spPr>
          <a:xfrm>
            <a:off x="6015767" y="5703698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17"/>
          <p:cNvSpPr txBox="1">
            <a:spLocks noGrp="1"/>
          </p:cNvSpPr>
          <p:nvPr>
            <p:ph type="body" idx="26"/>
          </p:nvPr>
        </p:nvSpPr>
        <p:spPr>
          <a:xfrm>
            <a:off x="8343477" y="5337676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ABE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7ABE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Google Shape;170;p17"/>
          <p:cNvSpPr txBox="1">
            <a:spLocks noGrp="1"/>
          </p:cNvSpPr>
          <p:nvPr>
            <p:ph type="body" idx="27"/>
          </p:nvPr>
        </p:nvSpPr>
        <p:spPr>
          <a:xfrm>
            <a:off x="8343477" y="5717395"/>
            <a:ext cx="2240476" cy="35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body" idx="28"/>
          </p:nvPr>
        </p:nvSpPr>
        <p:spPr>
          <a:xfrm>
            <a:off x="1968601" y="1657549"/>
            <a:ext cx="982663" cy="307975"/>
          </a:xfrm>
          <a:prstGeom prst="rect">
            <a:avLst/>
          </a:prstGeom>
          <a:solidFill>
            <a:srgbClr val="7DBB47"/>
          </a:solidFill>
          <a:ln w="9525" cap="flat" cmpd="sng">
            <a:solidFill>
              <a:srgbClr val="2E31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17"/>
          <p:cNvSpPr txBox="1">
            <a:spLocks noGrp="1"/>
          </p:cNvSpPr>
          <p:nvPr>
            <p:ph type="body" idx="29"/>
          </p:nvPr>
        </p:nvSpPr>
        <p:spPr>
          <a:xfrm>
            <a:off x="4460222" y="1627923"/>
            <a:ext cx="4894217" cy="307975"/>
          </a:xfrm>
          <a:prstGeom prst="rect">
            <a:avLst/>
          </a:prstGeom>
          <a:solidFill>
            <a:srgbClr val="7DBB47"/>
          </a:solidFill>
          <a:ln w="9525" cap="flat" cmpd="sng">
            <a:solidFill>
              <a:srgbClr val="2E31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17"/>
          <p:cNvSpPr txBox="1">
            <a:spLocks noGrp="1"/>
          </p:cNvSpPr>
          <p:nvPr>
            <p:ph type="body" idx="30"/>
          </p:nvPr>
        </p:nvSpPr>
        <p:spPr>
          <a:xfrm>
            <a:off x="2196357" y="2679174"/>
            <a:ext cx="2594791" cy="307975"/>
          </a:xfrm>
          <a:prstGeom prst="rect">
            <a:avLst/>
          </a:prstGeom>
          <a:solidFill>
            <a:srgbClr val="7DBB47"/>
          </a:solidFill>
          <a:ln w="9525" cap="flat" cmpd="sng">
            <a:solidFill>
              <a:srgbClr val="2E31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Google Shape;174;p17"/>
          <p:cNvSpPr txBox="1">
            <a:spLocks noGrp="1"/>
          </p:cNvSpPr>
          <p:nvPr>
            <p:ph type="body" idx="31"/>
          </p:nvPr>
        </p:nvSpPr>
        <p:spPr>
          <a:xfrm>
            <a:off x="2391432" y="4622830"/>
            <a:ext cx="4560780" cy="307975"/>
          </a:xfrm>
          <a:prstGeom prst="rect">
            <a:avLst/>
          </a:prstGeom>
          <a:solidFill>
            <a:srgbClr val="7DBB47"/>
          </a:solidFill>
          <a:ln w="9525" cap="flat" cmpd="sng">
            <a:solidFill>
              <a:srgbClr val="2E31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Encabezado de sección azul">
  <p:cSld name="4_Encabezado de sección azul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 txBox="1">
            <a:spLocks noGrp="1"/>
          </p:cNvSpPr>
          <p:nvPr>
            <p:ph type="title"/>
          </p:nvPr>
        </p:nvSpPr>
        <p:spPr>
          <a:xfrm>
            <a:off x="831850" y="2388074"/>
            <a:ext cx="10515600" cy="165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7" name="Google Shape;177;p18"/>
          <p:cNvSpPr txBox="1">
            <a:spLocks noGrp="1"/>
          </p:cNvSpPr>
          <p:nvPr>
            <p:ph type="body" idx="1"/>
          </p:nvPr>
        </p:nvSpPr>
        <p:spPr>
          <a:xfrm>
            <a:off x="831850" y="4074539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1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10019489" y="-739302"/>
            <a:ext cx="1327961" cy="2101174"/>
          </a:xfrm>
          <a:prstGeom prst="rect">
            <a:avLst/>
          </a:prstGeom>
          <a:solidFill>
            <a:srgbClr val="2E3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/>
          <p:cNvPicPr preferRelativeResize="0"/>
          <p:nvPr/>
        </p:nvPicPr>
        <p:blipFill rotWithShape="1">
          <a:blip r:embed="rId3">
            <a:alphaModFix/>
          </a:blip>
          <a:srcRect r="66926" b="36793"/>
          <a:stretch/>
        </p:blipFill>
        <p:spPr>
          <a:xfrm>
            <a:off x="10161837" y="158094"/>
            <a:ext cx="1074621" cy="108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os objetos azul">
  <p:cSld name="1_Dos objetos azul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"/>
          <p:cNvSpPr txBox="1">
            <a:spLocks noGrp="1"/>
          </p:cNvSpPr>
          <p:nvPr>
            <p:ph type="body" idx="1"/>
          </p:nvPr>
        </p:nvSpPr>
        <p:spPr>
          <a:xfrm>
            <a:off x="838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19"/>
          <p:cNvSpPr txBox="1">
            <a:spLocks noGrp="1"/>
          </p:cNvSpPr>
          <p:nvPr>
            <p:ph type="body" idx="2"/>
          </p:nvPr>
        </p:nvSpPr>
        <p:spPr>
          <a:xfrm>
            <a:off x="6172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19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EF7B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5" name="Google Shape;185;p19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6" name="Google Shape;186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os objetos azul">
  <p:cSld name="2_Dos objetos azul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>
            <a:spLocks noGrp="1"/>
          </p:cNvSpPr>
          <p:nvPr>
            <p:ph type="body" idx="1"/>
          </p:nvPr>
        </p:nvSpPr>
        <p:spPr>
          <a:xfrm>
            <a:off x="838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20"/>
          <p:cNvSpPr txBox="1">
            <a:spLocks noGrp="1"/>
          </p:cNvSpPr>
          <p:nvPr>
            <p:ph type="body" idx="2"/>
          </p:nvPr>
        </p:nvSpPr>
        <p:spPr>
          <a:xfrm>
            <a:off x="6172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20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7DBB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20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3" name="Google Shape;19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os objetos azul">
  <p:cSld name="3_Dos objetos azul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"/>
          <p:cNvSpPr txBox="1">
            <a:spLocks noGrp="1"/>
          </p:cNvSpPr>
          <p:nvPr>
            <p:ph type="body" idx="1"/>
          </p:nvPr>
        </p:nvSpPr>
        <p:spPr>
          <a:xfrm>
            <a:off x="838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21"/>
          <p:cNvSpPr txBox="1">
            <a:spLocks noGrp="1"/>
          </p:cNvSpPr>
          <p:nvPr>
            <p:ph type="body" idx="2"/>
          </p:nvPr>
        </p:nvSpPr>
        <p:spPr>
          <a:xfrm>
            <a:off x="6172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21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E321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" name="Google Shape;199;p21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0" name="Google Shape;200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1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os objetos azul">
  <p:cSld name="4_Dos objetos azul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"/>
          <p:cNvSpPr txBox="1">
            <a:spLocks noGrp="1"/>
          </p:cNvSpPr>
          <p:nvPr>
            <p:ph type="body" idx="1"/>
          </p:nvPr>
        </p:nvSpPr>
        <p:spPr>
          <a:xfrm>
            <a:off x="838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22"/>
          <p:cNvSpPr txBox="1">
            <a:spLocks noGrp="1"/>
          </p:cNvSpPr>
          <p:nvPr>
            <p:ph type="body" idx="2"/>
          </p:nvPr>
        </p:nvSpPr>
        <p:spPr>
          <a:xfrm>
            <a:off x="6172200" y="177236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p22"/>
          <p:cNvSpPr/>
          <p:nvPr/>
        </p:nvSpPr>
        <p:spPr>
          <a:xfrm rot="1688481">
            <a:off x="11191731" y="5389468"/>
            <a:ext cx="1150374" cy="2212258"/>
          </a:xfrm>
          <a:prstGeom prst="rect">
            <a:avLst/>
          </a:prstGeom>
          <a:solidFill>
            <a:srgbClr val="2E31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p22"/>
          <p:cNvCxnSpPr/>
          <p:nvPr/>
        </p:nvCxnSpPr>
        <p:spPr>
          <a:xfrm rot="10800000" flipH="1">
            <a:off x="862264" y="1443790"/>
            <a:ext cx="9039726" cy="12031"/>
          </a:xfrm>
          <a:prstGeom prst="straightConnector1">
            <a:avLst/>
          </a:prstGeom>
          <a:noFill/>
          <a:ln w="25400" cap="flat" cmpd="sng">
            <a:solidFill>
              <a:srgbClr val="27ABE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7" name="Google Shape;207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66" y="6318760"/>
            <a:ext cx="5029206" cy="42469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2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mpleta con descriptor azul">
  <p:cSld name="Imagen completa con descriptor azul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/>
          <p:nvPr/>
        </p:nvSpPr>
        <p:spPr>
          <a:xfrm>
            <a:off x="2449384" y="4212252"/>
            <a:ext cx="7293232" cy="2404448"/>
          </a:xfrm>
          <a:prstGeom prst="rect">
            <a:avLst/>
          </a:prstGeom>
          <a:solidFill>
            <a:srgbClr val="27AB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12" name="Google Shape;212;p23"/>
          <p:cNvSpPr txBox="1">
            <a:spLocks noGrp="1"/>
          </p:cNvSpPr>
          <p:nvPr>
            <p:ph type="body" idx="1"/>
          </p:nvPr>
        </p:nvSpPr>
        <p:spPr>
          <a:xfrm>
            <a:off x="2701842" y="4332547"/>
            <a:ext cx="6766983" cy="65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body" idx="3"/>
          </p:nvPr>
        </p:nvSpPr>
        <p:spPr>
          <a:xfrm>
            <a:off x="2701842" y="5173363"/>
            <a:ext cx="6766983" cy="1105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mpleta con descriptor rosa">
  <p:cSld name="Imagen completa con descriptor rosa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/>
          <p:nvPr/>
        </p:nvSpPr>
        <p:spPr>
          <a:xfrm>
            <a:off x="2449384" y="4212252"/>
            <a:ext cx="7293232" cy="2404448"/>
          </a:xfrm>
          <a:prstGeom prst="rect">
            <a:avLst/>
          </a:prstGeom>
          <a:solidFill>
            <a:srgbClr val="E321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4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24"/>
          <p:cNvSpPr txBox="1">
            <a:spLocks noGrp="1"/>
          </p:cNvSpPr>
          <p:nvPr>
            <p:ph type="body" idx="1"/>
          </p:nvPr>
        </p:nvSpPr>
        <p:spPr>
          <a:xfrm>
            <a:off x="2701842" y="4332547"/>
            <a:ext cx="6766983" cy="65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4"/>
          <p:cNvSpPr txBox="1">
            <a:spLocks noGrp="1"/>
          </p:cNvSpPr>
          <p:nvPr>
            <p:ph type="body" idx="3"/>
          </p:nvPr>
        </p:nvSpPr>
        <p:spPr>
          <a:xfrm>
            <a:off x="2701842" y="5173363"/>
            <a:ext cx="6766983" cy="1105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mpleta con descriptor verde">
  <p:cSld name="Imagen completa con descriptor verde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/>
          <p:nvPr/>
        </p:nvSpPr>
        <p:spPr>
          <a:xfrm>
            <a:off x="2449384" y="4212252"/>
            <a:ext cx="7293232" cy="2404448"/>
          </a:xfrm>
          <a:prstGeom prst="rect">
            <a:avLst/>
          </a:prstGeom>
          <a:solidFill>
            <a:srgbClr val="7DBB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5"/>
          <p:cNvSpPr txBox="1">
            <a:spLocks noGrp="1"/>
          </p:cNvSpPr>
          <p:nvPr>
            <p:ph type="body" idx="1"/>
          </p:nvPr>
        </p:nvSpPr>
        <p:spPr>
          <a:xfrm>
            <a:off x="2701842" y="4332547"/>
            <a:ext cx="6766983" cy="65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25"/>
          <p:cNvSpPr txBox="1">
            <a:spLocks noGrp="1"/>
          </p:cNvSpPr>
          <p:nvPr>
            <p:ph type="body" idx="3"/>
          </p:nvPr>
        </p:nvSpPr>
        <p:spPr>
          <a:xfrm>
            <a:off x="2701842" y="5173363"/>
            <a:ext cx="6766983" cy="1105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mpleta con descriptor naranja">
  <p:cSld name="Imagen completa con descriptor naranja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/>
          <p:nvPr/>
        </p:nvSpPr>
        <p:spPr>
          <a:xfrm>
            <a:off x="2449384" y="4212252"/>
            <a:ext cx="7293232" cy="2404448"/>
          </a:xfrm>
          <a:prstGeom prst="rect">
            <a:avLst/>
          </a:prstGeom>
          <a:solidFill>
            <a:srgbClr val="EF7B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6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26"/>
          <p:cNvSpPr txBox="1">
            <a:spLocks noGrp="1"/>
          </p:cNvSpPr>
          <p:nvPr>
            <p:ph type="body" idx="1"/>
          </p:nvPr>
        </p:nvSpPr>
        <p:spPr>
          <a:xfrm>
            <a:off x="2701842" y="4332547"/>
            <a:ext cx="6766983" cy="65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p26"/>
          <p:cNvSpPr txBox="1">
            <a:spLocks noGrp="1"/>
          </p:cNvSpPr>
          <p:nvPr>
            <p:ph type="body" idx="3"/>
          </p:nvPr>
        </p:nvSpPr>
        <p:spPr>
          <a:xfrm>
            <a:off x="2701842" y="5173363"/>
            <a:ext cx="6766983" cy="1105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quipo 2">
  <p:cSld name="Equipo 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"/>
          <p:cNvSpPr txBox="1">
            <a:spLocks noGrp="1"/>
          </p:cNvSpPr>
          <p:nvPr>
            <p:ph type="title"/>
          </p:nvPr>
        </p:nvSpPr>
        <p:spPr>
          <a:xfrm>
            <a:off x="838200" y="425553"/>
            <a:ext cx="10515600" cy="721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1" name="Google Shape;231;p27"/>
          <p:cNvSpPr txBox="1">
            <a:spLocks noGrp="1"/>
          </p:cNvSpPr>
          <p:nvPr>
            <p:ph type="body" idx="1"/>
          </p:nvPr>
        </p:nvSpPr>
        <p:spPr>
          <a:xfrm>
            <a:off x="1206354" y="2880183"/>
            <a:ext cx="2910703" cy="228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27"/>
          <p:cNvSpPr txBox="1">
            <a:spLocks noGrp="1"/>
          </p:cNvSpPr>
          <p:nvPr>
            <p:ph type="body" idx="2"/>
          </p:nvPr>
        </p:nvSpPr>
        <p:spPr>
          <a:xfrm>
            <a:off x="1206354" y="3117076"/>
            <a:ext cx="2910703" cy="251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4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27"/>
          <p:cNvSpPr txBox="1">
            <a:spLocks noGrp="1"/>
          </p:cNvSpPr>
          <p:nvPr>
            <p:ph type="body" idx="3"/>
          </p:nvPr>
        </p:nvSpPr>
        <p:spPr>
          <a:xfrm>
            <a:off x="1206778" y="3480408"/>
            <a:ext cx="2909855" cy="81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27"/>
          <p:cNvSpPr txBox="1">
            <a:spLocks noGrp="1"/>
          </p:cNvSpPr>
          <p:nvPr>
            <p:ph type="body" idx="4"/>
          </p:nvPr>
        </p:nvSpPr>
        <p:spPr>
          <a:xfrm>
            <a:off x="4678440" y="2880183"/>
            <a:ext cx="2910703" cy="228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27"/>
          <p:cNvSpPr txBox="1">
            <a:spLocks noGrp="1"/>
          </p:cNvSpPr>
          <p:nvPr>
            <p:ph type="body" idx="5"/>
          </p:nvPr>
        </p:nvSpPr>
        <p:spPr>
          <a:xfrm>
            <a:off x="4678440" y="3117076"/>
            <a:ext cx="2910703" cy="251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4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27"/>
          <p:cNvSpPr txBox="1">
            <a:spLocks noGrp="1"/>
          </p:cNvSpPr>
          <p:nvPr>
            <p:ph type="body" idx="6"/>
          </p:nvPr>
        </p:nvSpPr>
        <p:spPr>
          <a:xfrm>
            <a:off x="4678864" y="3480408"/>
            <a:ext cx="2909855" cy="81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27"/>
          <p:cNvSpPr txBox="1">
            <a:spLocks noGrp="1"/>
          </p:cNvSpPr>
          <p:nvPr>
            <p:ph type="body" idx="7"/>
          </p:nvPr>
        </p:nvSpPr>
        <p:spPr>
          <a:xfrm>
            <a:off x="8150527" y="2880183"/>
            <a:ext cx="2910703" cy="228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body" idx="8"/>
          </p:nvPr>
        </p:nvSpPr>
        <p:spPr>
          <a:xfrm>
            <a:off x="8150527" y="3117076"/>
            <a:ext cx="2910703" cy="251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4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9"/>
          </p:nvPr>
        </p:nvSpPr>
        <p:spPr>
          <a:xfrm>
            <a:off x="8150951" y="3480408"/>
            <a:ext cx="2909855" cy="81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body" idx="13"/>
          </p:nvPr>
        </p:nvSpPr>
        <p:spPr>
          <a:xfrm>
            <a:off x="3024169" y="4969464"/>
            <a:ext cx="2910703" cy="228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27"/>
          <p:cNvSpPr txBox="1">
            <a:spLocks noGrp="1"/>
          </p:cNvSpPr>
          <p:nvPr>
            <p:ph type="body" idx="14"/>
          </p:nvPr>
        </p:nvSpPr>
        <p:spPr>
          <a:xfrm>
            <a:off x="3024169" y="5206357"/>
            <a:ext cx="2910703" cy="251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4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27"/>
          <p:cNvSpPr txBox="1">
            <a:spLocks noGrp="1"/>
          </p:cNvSpPr>
          <p:nvPr>
            <p:ph type="body" idx="15"/>
          </p:nvPr>
        </p:nvSpPr>
        <p:spPr>
          <a:xfrm>
            <a:off x="3024593" y="5569690"/>
            <a:ext cx="2909855" cy="81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27"/>
          <p:cNvSpPr txBox="1">
            <a:spLocks noGrp="1"/>
          </p:cNvSpPr>
          <p:nvPr>
            <p:ph type="body" idx="16"/>
          </p:nvPr>
        </p:nvSpPr>
        <p:spPr>
          <a:xfrm>
            <a:off x="8150527" y="4955863"/>
            <a:ext cx="2910703" cy="228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7"/>
          <p:cNvSpPr txBox="1">
            <a:spLocks noGrp="1"/>
          </p:cNvSpPr>
          <p:nvPr>
            <p:ph type="body" idx="17"/>
          </p:nvPr>
        </p:nvSpPr>
        <p:spPr>
          <a:xfrm>
            <a:off x="8150527" y="5192756"/>
            <a:ext cx="2910703" cy="251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14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7"/>
          <p:cNvSpPr txBox="1">
            <a:spLocks noGrp="1"/>
          </p:cNvSpPr>
          <p:nvPr>
            <p:ph type="body" idx="18"/>
          </p:nvPr>
        </p:nvSpPr>
        <p:spPr>
          <a:xfrm>
            <a:off x="8150951" y="5556089"/>
            <a:ext cx="2909855" cy="81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7"/>
          <p:cNvSpPr>
            <a:spLocks noGrp="1"/>
          </p:cNvSpPr>
          <p:nvPr>
            <p:ph type="pic" idx="19"/>
          </p:nvPr>
        </p:nvSpPr>
        <p:spPr>
          <a:xfrm>
            <a:off x="1958439" y="1266943"/>
            <a:ext cx="1406532" cy="1406532"/>
          </a:xfrm>
          <a:prstGeom prst="ellipse">
            <a:avLst/>
          </a:prstGeom>
          <a:noFill/>
          <a:ln>
            <a:noFill/>
          </a:ln>
        </p:spPr>
      </p:sp>
      <p:sp>
        <p:nvSpPr>
          <p:cNvPr id="247" name="Google Shape;247;p27"/>
          <p:cNvSpPr>
            <a:spLocks noGrp="1"/>
          </p:cNvSpPr>
          <p:nvPr>
            <p:ph type="pic" idx="20"/>
          </p:nvPr>
        </p:nvSpPr>
        <p:spPr>
          <a:xfrm>
            <a:off x="5430525" y="1268295"/>
            <a:ext cx="1406532" cy="1406532"/>
          </a:xfrm>
          <a:prstGeom prst="ellipse">
            <a:avLst/>
          </a:prstGeom>
          <a:noFill/>
          <a:ln>
            <a:noFill/>
          </a:ln>
        </p:spPr>
      </p:sp>
      <p:sp>
        <p:nvSpPr>
          <p:cNvPr id="248" name="Google Shape;248;p27"/>
          <p:cNvSpPr>
            <a:spLocks noGrp="1"/>
          </p:cNvSpPr>
          <p:nvPr>
            <p:ph type="pic" idx="21"/>
          </p:nvPr>
        </p:nvSpPr>
        <p:spPr>
          <a:xfrm>
            <a:off x="8902612" y="1267731"/>
            <a:ext cx="1406532" cy="1406532"/>
          </a:xfrm>
          <a:prstGeom prst="ellipse">
            <a:avLst/>
          </a:prstGeom>
          <a:noFill/>
          <a:ln>
            <a:noFill/>
          </a:ln>
        </p:spPr>
      </p:sp>
      <p:sp>
        <p:nvSpPr>
          <p:cNvPr id="249" name="Google Shape;249;p27"/>
          <p:cNvSpPr>
            <a:spLocks noGrp="1"/>
          </p:cNvSpPr>
          <p:nvPr>
            <p:ph type="pic" idx="22"/>
          </p:nvPr>
        </p:nvSpPr>
        <p:spPr>
          <a:xfrm>
            <a:off x="1206354" y="4945142"/>
            <a:ext cx="1406532" cy="1406532"/>
          </a:xfrm>
          <a:prstGeom prst="ellipse">
            <a:avLst/>
          </a:prstGeom>
          <a:noFill/>
          <a:ln>
            <a:noFill/>
          </a:ln>
        </p:spPr>
      </p:sp>
      <p:sp>
        <p:nvSpPr>
          <p:cNvPr id="250" name="Google Shape;250;p27"/>
          <p:cNvSpPr>
            <a:spLocks noGrp="1"/>
          </p:cNvSpPr>
          <p:nvPr>
            <p:ph type="pic" idx="23"/>
          </p:nvPr>
        </p:nvSpPr>
        <p:spPr>
          <a:xfrm>
            <a:off x="6346155" y="4979133"/>
            <a:ext cx="1406532" cy="1406532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MxOUCwUaBNRZ2G5cq2BeWWHKGYWfcz65/vie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"/>
          <p:cNvSpPr txBox="1">
            <a:spLocks noGrp="1"/>
          </p:cNvSpPr>
          <p:nvPr>
            <p:ph type="body" idx="1"/>
          </p:nvPr>
        </p:nvSpPr>
        <p:spPr>
          <a:xfrm>
            <a:off x="911250" y="2392025"/>
            <a:ext cx="103695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000"/>
              <a:buNone/>
            </a:pPr>
            <a:r>
              <a:rPr lang="en-US" sz="5500" b="1">
                <a:solidFill>
                  <a:schemeClr val="dk1"/>
                </a:solidFill>
                <a:latin typeface="Francois One"/>
                <a:ea typeface="Francois One"/>
                <a:cs typeface="Francois One"/>
                <a:sym typeface="Francois One"/>
              </a:rPr>
              <a:t>Welcome to your Erasmus!</a:t>
            </a:r>
            <a:endParaRPr sz="5500" b="1">
              <a:solidFill>
                <a:schemeClr val="dk1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56" name="Google Shape;256;p28"/>
          <p:cNvSpPr txBox="1">
            <a:spLocks noGrp="1"/>
          </p:cNvSpPr>
          <p:nvPr>
            <p:ph type="body" idx="2"/>
          </p:nvPr>
        </p:nvSpPr>
        <p:spPr>
          <a:xfrm>
            <a:off x="1852613" y="3549650"/>
            <a:ext cx="8345487" cy="72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rPr lang="en-US"/>
              <a:t>September 2026</a:t>
            </a:r>
            <a:endParaRPr/>
          </a:p>
        </p:txBody>
      </p:sp>
      <p:sp>
        <p:nvSpPr>
          <p:cNvPr id="257" name="Google Shape;257;p28"/>
          <p:cNvSpPr txBox="1"/>
          <p:nvPr/>
        </p:nvSpPr>
        <p:spPr>
          <a:xfrm>
            <a:off x="91625" y="6635500"/>
            <a:ext cx="4463100" cy="1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title"/>
          </p:nvPr>
        </p:nvSpPr>
        <p:spPr>
          <a:xfrm>
            <a:off x="831850" y="2388074"/>
            <a:ext cx="10515600" cy="165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What is ESN?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63" name="Google Shape;263;p29"/>
          <p:cNvSpPr txBox="1">
            <a:spLocks noGrp="1"/>
          </p:cNvSpPr>
          <p:nvPr>
            <p:ph type="body" idx="1"/>
          </p:nvPr>
        </p:nvSpPr>
        <p:spPr>
          <a:xfrm>
            <a:off x="831850" y="4074539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lang="en-US"/>
              <a:t>ESN = Erasmus Student Network</a:t>
            </a:r>
            <a:endParaRPr/>
          </a:p>
        </p:txBody>
      </p:sp>
      <p:sp>
        <p:nvSpPr>
          <p:cNvPr id="264" name="Google Shape;264;p29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/>
          <p:nvPr/>
        </p:nvSpPr>
        <p:spPr>
          <a:xfrm>
            <a:off x="1575225" y="4007500"/>
            <a:ext cx="2502900" cy="13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Non-profit international student association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4702913" y="4154200"/>
            <a:ext cx="25029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“Students helping Students”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2" name="Google Shape;272;p30"/>
          <p:cNvSpPr txBox="1"/>
          <p:nvPr/>
        </p:nvSpPr>
        <p:spPr>
          <a:xfrm>
            <a:off x="7830625" y="4154200"/>
            <a:ext cx="25029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We help you integrate in the local culture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3" name="Google Shape;27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6838" y="2115725"/>
            <a:ext cx="1499675" cy="149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86388" y="2054075"/>
            <a:ext cx="1622975" cy="16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9250" y="2115724"/>
            <a:ext cx="1622950" cy="1622903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0"/>
          <p:cNvSpPr txBox="1">
            <a:spLocks noGrp="1"/>
          </p:cNvSpPr>
          <p:nvPr>
            <p:ph type="title"/>
          </p:nvPr>
        </p:nvSpPr>
        <p:spPr>
          <a:xfrm>
            <a:off x="850400" y="675525"/>
            <a:ext cx="42360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en-US" b="1">
                <a:latin typeface="Lato"/>
                <a:ea typeface="Lato"/>
                <a:cs typeface="Lato"/>
                <a:sym typeface="Lato"/>
              </a:rPr>
              <a:t>What is ESN?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7" name="Google Shape;277;p30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 txBox="1"/>
          <p:nvPr/>
        </p:nvSpPr>
        <p:spPr>
          <a:xfrm>
            <a:off x="707450" y="1039525"/>
            <a:ext cx="9817800" cy="80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1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174350"/>
            <a:ext cx="12192000" cy="8126029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1"/>
          <p:cNvSpPr txBox="1"/>
          <p:nvPr/>
        </p:nvSpPr>
        <p:spPr>
          <a:xfrm>
            <a:off x="6849950" y="5186050"/>
            <a:ext cx="3909600" cy="12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4500" b="1" i="0" u="none" strike="noStrike" cap="none">
                <a:solidFill>
                  <a:schemeClr val="lt1"/>
                </a:solidFill>
                <a:latin typeface="Francois One"/>
                <a:ea typeface="Francois One"/>
                <a:cs typeface="Francois One"/>
                <a:sym typeface="Francois One"/>
              </a:rPr>
              <a:t>ESN Jaén</a:t>
            </a:r>
            <a:endParaRPr sz="4500" b="1" i="0" u="none" strike="noStrike" cap="none">
              <a:solidFill>
                <a:schemeClr val="lt1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32" title="MOVIE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" y="0"/>
            <a:ext cx="1219201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3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6413" y="1156677"/>
            <a:ext cx="7283126" cy="40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3"/>
          <p:cNvSpPr txBox="1"/>
          <p:nvPr/>
        </p:nvSpPr>
        <p:spPr>
          <a:xfrm>
            <a:off x="602050" y="5421738"/>
            <a:ext cx="47232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Francois One"/>
                <a:ea typeface="Francois One"/>
                <a:cs typeface="Francois One"/>
                <a:sym typeface="Francois One"/>
              </a:rPr>
              <a:t>WHAT DOES THIS LOGO MEAN?</a:t>
            </a:r>
            <a:endParaRPr sz="2600" b="1"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"/>
          <p:cNvSpPr txBox="1">
            <a:spLocks noGrp="1"/>
          </p:cNvSpPr>
          <p:nvPr>
            <p:ph type="title"/>
          </p:nvPr>
        </p:nvSpPr>
        <p:spPr>
          <a:xfrm>
            <a:off x="850400" y="675525"/>
            <a:ext cx="69801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Where can you find us?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308" name="Google Shape;30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675682">
            <a:off x="8981150" y="4287675"/>
            <a:ext cx="2348175" cy="23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4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34"/>
          <p:cNvPicPr preferRelativeResize="0"/>
          <p:nvPr/>
        </p:nvPicPr>
        <p:blipFill rotWithShape="1">
          <a:blip r:embed="rId4">
            <a:alphaModFix/>
          </a:blip>
          <a:srcRect t="18419" b="21876"/>
          <a:stretch/>
        </p:blipFill>
        <p:spPr>
          <a:xfrm>
            <a:off x="1398924" y="1638775"/>
            <a:ext cx="5726274" cy="4833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5"/>
          <p:cNvSpPr txBox="1">
            <a:spLocks noGrp="1"/>
          </p:cNvSpPr>
          <p:nvPr>
            <p:ph type="title"/>
          </p:nvPr>
        </p:nvSpPr>
        <p:spPr>
          <a:xfrm>
            <a:off x="516678" y="289870"/>
            <a:ext cx="10515600" cy="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Francois One"/>
                <a:ea typeface="Francois One"/>
                <a:cs typeface="Francois One"/>
                <a:sym typeface="Francois One"/>
              </a:rPr>
              <a:t>Office Details</a:t>
            </a:r>
            <a:endParaRPr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17" name="Google Shape;317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8" name="Google Shape;318;p35" title="offi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950" y="1030275"/>
            <a:ext cx="9934674" cy="5048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"/>
          <p:cNvSpPr txBox="1">
            <a:spLocks noGrp="1"/>
          </p:cNvSpPr>
          <p:nvPr>
            <p:ph type="title"/>
          </p:nvPr>
        </p:nvSpPr>
        <p:spPr>
          <a:xfrm>
            <a:off x="831850" y="2388074"/>
            <a:ext cx="10515600" cy="16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b="1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Want to join us?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25" name="Google Shape;325;p36"/>
          <p:cNvSpPr txBox="1">
            <a:spLocks noGrp="1"/>
          </p:cNvSpPr>
          <p:nvPr>
            <p:ph type="body" idx="1"/>
          </p:nvPr>
        </p:nvSpPr>
        <p:spPr>
          <a:xfrm>
            <a:off x="831850" y="4074539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ESNcard, your new best friend</a:t>
            </a:r>
            <a:endParaRPr/>
          </a:p>
        </p:txBody>
      </p:sp>
      <p:sp>
        <p:nvSpPr>
          <p:cNvPr id="326" name="Google Shape;326;p36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7"/>
          <p:cNvSpPr txBox="1">
            <a:spLocks noGrp="1"/>
          </p:cNvSpPr>
          <p:nvPr>
            <p:ph type="title"/>
          </p:nvPr>
        </p:nvSpPr>
        <p:spPr>
          <a:xfrm>
            <a:off x="864653" y="782845"/>
            <a:ext cx="10515600" cy="6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ESNcard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33" name="Google Shape;333;p37"/>
          <p:cNvSpPr txBox="1"/>
          <p:nvPr/>
        </p:nvSpPr>
        <p:spPr>
          <a:xfrm>
            <a:off x="1658300" y="2124775"/>
            <a:ext cx="2897400" cy="5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Membership card</a:t>
            </a:r>
            <a:endParaRPr sz="2000" b="1" i="0" u="none" strike="noStrike" cap="none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4" name="Google Shape;334;p37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050" y="2687874"/>
            <a:ext cx="4463100" cy="2851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7" descr="Ryanai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2500" y="2575152"/>
            <a:ext cx="2964602" cy="345076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7"/>
          <p:cNvSpPr txBox="1"/>
          <p:nvPr/>
        </p:nvSpPr>
        <p:spPr>
          <a:xfrm>
            <a:off x="7592175" y="5779375"/>
            <a:ext cx="2646900" cy="5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>
                <a:solidFill>
                  <a:srgbClr val="434343"/>
                </a:solidFill>
                <a:latin typeface="Francois One"/>
                <a:ea typeface="Francois One"/>
                <a:cs typeface="Francois One"/>
                <a:sym typeface="Francois One"/>
              </a:rPr>
              <a:t>…</a:t>
            </a:r>
            <a:r>
              <a:rPr lang="en-US" sz="2000" b="1" i="0" u="none" strike="noStrike" cap="none">
                <a:solidFill>
                  <a:srgbClr val="434343"/>
                </a:solidFill>
                <a:latin typeface="Francois One"/>
                <a:ea typeface="Francois One"/>
                <a:cs typeface="Francois One"/>
                <a:sym typeface="Francois One"/>
              </a:rPr>
              <a:t>and many </a:t>
            </a:r>
            <a:r>
              <a:rPr lang="en-US" sz="2000" b="1">
                <a:solidFill>
                  <a:srgbClr val="434343"/>
                </a:solidFill>
                <a:latin typeface="Francois One"/>
                <a:ea typeface="Francois One"/>
                <a:cs typeface="Francois One"/>
                <a:sym typeface="Francois One"/>
              </a:rPr>
              <a:t>more!!!</a:t>
            </a:r>
            <a:endParaRPr sz="2000" b="1" i="0" u="none" strike="noStrike" cap="none">
              <a:solidFill>
                <a:srgbClr val="434343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338" name="Google Shape;338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09100" y="4335286"/>
            <a:ext cx="2170985" cy="120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52688" y="4290261"/>
            <a:ext cx="1306041" cy="120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52696" y="2402528"/>
            <a:ext cx="1306050" cy="69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14525" y="3318701"/>
            <a:ext cx="1782385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22488" y="3690536"/>
            <a:ext cx="1473729" cy="101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746285" y="3125778"/>
            <a:ext cx="1343025" cy="97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8"/>
          <p:cNvSpPr txBox="1">
            <a:spLocks noGrp="1"/>
          </p:cNvSpPr>
          <p:nvPr>
            <p:ph type="title"/>
          </p:nvPr>
        </p:nvSpPr>
        <p:spPr>
          <a:xfrm>
            <a:off x="1219650" y="385550"/>
            <a:ext cx="37419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en-US" sz="4000" b="1">
                <a:latin typeface="Francois One"/>
                <a:ea typeface="Francois One"/>
                <a:cs typeface="Francois One"/>
                <a:sym typeface="Francois One"/>
              </a:rPr>
              <a:t>What to do?</a:t>
            </a:r>
            <a:endParaRPr sz="4000"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350" name="Google Shape;35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59757">
            <a:off x="8981150" y="4287675"/>
            <a:ext cx="2348175" cy="23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8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38" title="WELCOME DAYS 2026 FEB_PRES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4275" y="1642891"/>
            <a:ext cx="5939425" cy="446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8" title="SeotDW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4450" y="568750"/>
            <a:ext cx="3360051" cy="336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9"/>
          <p:cNvSpPr txBox="1">
            <a:spLocks noGrp="1"/>
          </p:cNvSpPr>
          <p:nvPr>
            <p:ph type="title"/>
          </p:nvPr>
        </p:nvSpPr>
        <p:spPr>
          <a:xfrm>
            <a:off x="864651" y="782850"/>
            <a:ext cx="8330700" cy="66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0" name="Google Shape;360;p39" title="ESN_WEBS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625" y="448750"/>
            <a:ext cx="10650948" cy="565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2700" y="1456726"/>
            <a:ext cx="7906575" cy="440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0"/>
          <p:cNvSpPr txBox="1"/>
          <p:nvPr/>
        </p:nvSpPr>
        <p:spPr>
          <a:xfrm>
            <a:off x="1017850" y="874950"/>
            <a:ext cx="3842100" cy="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95959"/>
                </a:solidFill>
                <a:latin typeface="Francois One"/>
                <a:ea typeface="Francois One"/>
                <a:cs typeface="Francois One"/>
                <a:sym typeface="Francois One"/>
              </a:rPr>
              <a:t>SOME ADVICE FROM US?</a:t>
            </a:r>
            <a:endParaRPr sz="2600">
              <a:solidFill>
                <a:srgbClr val="595959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>
            <a:spLocks noGrp="1"/>
          </p:cNvSpPr>
          <p:nvPr>
            <p:ph type="title"/>
          </p:nvPr>
        </p:nvSpPr>
        <p:spPr>
          <a:xfrm>
            <a:off x="831850" y="2388074"/>
            <a:ext cx="10515600" cy="16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Meet new people and be yourself!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73" name="Google Shape;373;p41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 txBox="1">
            <a:spLocks noGrp="1"/>
          </p:cNvSpPr>
          <p:nvPr>
            <p:ph type="title"/>
          </p:nvPr>
        </p:nvSpPr>
        <p:spPr>
          <a:xfrm>
            <a:off x="4507100" y="3326050"/>
            <a:ext cx="3557100" cy="9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Travel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379" name="Google Shape;379;p42" title="20241130_11420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1325" y="3657563"/>
            <a:ext cx="2605998" cy="2605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2" title="IMG_0303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5625" y="2049663"/>
            <a:ext cx="3016919" cy="4022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2" title="20241130_113437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0025" y="248950"/>
            <a:ext cx="2294451" cy="229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2" title="IMG_0479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5400" y="4192999"/>
            <a:ext cx="3340703" cy="250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2" title="IMG_0426.jpe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05238" y="491149"/>
            <a:ext cx="3340703" cy="250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2" title="IMG_0513.jpe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71075" y="704524"/>
            <a:ext cx="1879146" cy="250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2" title="IMG_0526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225" y="1674699"/>
            <a:ext cx="2817777" cy="375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004475" y="4260088"/>
            <a:ext cx="2371348" cy="2371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2" title="20241130_161630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25950" y="294913"/>
            <a:ext cx="2202527" cy="2202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3"/>
          <p:cNvSpPr txBox="1">
            <a:spLocks noGrp="1"/>
          </p:cNvSpPr>
          <p:nvPr>
            <p:ph type="title"/>
          </p:nvPr>
        </p:nvSpPr>
        <p:spPr>
          <a:xfrm>
            <a:off x="831850" y="2388076"/>
            <a:ext cx="10515600" cy="27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Be open to engage with people from different nationalities and diverse cultures!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93" name="Google Shape;393;p43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4"/>
          <p:cNvSpPr txBox="1">
            <a:spLocks noGrp="1"/>
          </p:cNvSpPr>
          <p:nvPr>
            <p:ph type="title"/>
          </p:nvPr>
        </p:nvSpPr>
        <p:spPr>
          <a:xfrm>
            <a:off x="4087900" y="1542675"/>
            <a:ext cx="7485300" cy="17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Learn languages &amp; share your culture!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99" name="Google Shape;399;p44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44" title="15_Katerina&amp;Christina_20250616_11261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0875" y="382635"/>
            <a:ext cx="3215051" cy="5715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4" title="Untitle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6175" y="3338775"/>
            <a:ext cx="2828749" cy="26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5"/>
          <p:cNvSpPr txBox="1"/>
          <p:nvPr/>
        </p:nvSpPr>
        <p:spPr>
          <a:xfrm>
            <a:off x="7134900" y="3093825"/>
            <a:ext cx="16443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@esn_jaen</a:t>
            </a:r>
            <a:endParaRPr sz="20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8" name="Google Shape;408;p45"/>
          <p:cNvSpPr txBox="1">
            <a:spLocks noGrp="1"/>
          </p:cNvSpPr>
          <p:nvPr>
            <p:ph type="title"/>
          </p:nvPr>
        </p:nvSpPr>
        <p:spPr>
          <a:xfrm>
            <a:off x="850400" y="675525"/>
            <a:ext cx="80115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6000"/>
              <a:buFont typeface="Arial"/>
              <a:buNone/>
            </a:pPr>
            <a:r>
              <a:rPr lang="en-US" b="1">
                <a:latin typeface="Francois One"/>
                <a:ea typeface="Francois One"/>
                <a:cs typeface="Francois One"/>
                <a:sym typeface="Francois One"/>
              </a:rPr>
              <a:t>Where can you find us online?</a:t>
            </a:r>
            <a:endParaRPr b="1"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409" name="Google Shape;40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0925" y="1799563"/>
            <a:ext cx="1151700" cy="11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45"/>
          <p:cNvSpPr txBox="1"/>
          <p:nvPr/>
        </p:nvSpPr>
        <p:spPr>
          <a:xfrm>
            <a:off x="2477325" y="3093825"/>
            <a:ext cx="32589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www.esnjaen.org</a:t>
            </a:r>
            <a:endParaRPr sz="20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1" name="Google Shape;411;p45"/>
          <p:cNvSpPr txBox="1"/>
          <p:nvPr/>
        </p:nvSpPr>
        <p:spPr>
          <a:xfrm>
            <a:off x="6852450" y="5436425"/>
            <a:ext cx="22092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info@esnjaen.org</a:t>
            </a:r>
            <a:endParaRPr sz="20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12" name="Google Shape;412;p45"/>
          <p:cNvPicPr preferRelativeResize="0"/>
          <p:nvPr/>
        </p:nvPicPr>
        <p:blipFill rotWithShape="1">
          <a:blip r:embed="rId4">
            <a:alphaModFix/>
          </a:blip>
          <a:srcRect l="25854" r="24682"/>
          <a:stretch/>
        </p:blipFill>
        <p:spPr>
          <a:xfrm>
            <a:off x="7460238" y="1872075"/>
            <a:ext cx="1151724" cy="13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02150" y="3947975"/>
            <a:ext cx="1309800" cy="13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45"/>
          <p:cNvSpPr txBox="1"/>
          <p:nvPr/>
        </p:nvSpPr>
        <p:spPr>
          <a:xfrm>
            <a:off x="602050" y="6255950"/>
            <a:ext cx="4463100" cy="44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Google Shape;415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5425" y="3864182"/>
            <a:ext cx="1151700" cy="1158442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5"/>
          <p:cNvSpPr txBox="1"/>
          <p:nvPr/>
        </p:nvSpPr>
        <p:spPr>
          <a:xfrm>
            <a:off x="2201825" y="5257775"/>
            <a:ext cx="32589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ESN Jaén </a:t>
            </a:r>
            <a:endParaRPr sz="20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WhatsApp Group</a:t>
            </a:r>
            <a:endParaRPr sz="20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6"/>
          <p:cNvSpPr txBox="1">
            <a:spLocks noGrp="1"/>
          </p:cNvSpPr>
          <p:nvPr>
            <p:ph type="title"/>
          </p:nvPr>
        </p:nvSpPr>
        <p:spPr>
          <a:xfrm>
            <a:off x="1241900" y="4600225"/>
            <a:ext cx="33492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</a:pPr>
            <a:r>
              <a:rPr lang="en-US">
                <a:latin typeface="Francois One"/>
                <a:ea typeface="Francois One"/>
                <a:cs typeface="Francois One"/>
                <a:sym typeface="Francois One"/>
              </a:rPr>
              <a:t>Enjoy your stay!</a:t>
            </a:r>
            <a:endParaRPr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22" name="Google Shape;422;p46"/>
          <p:cNvSpPr txBox="1">
            <a:spLocks noGrp="1"/>
          </p:cNvSpPr>
          <p:nvPr>
            <p:ph type="body" idx="1"/>
          </p:nvPr>
        </p:nvSpPr>
        <p:spPr>
          <a:xfrm>
            <a:off x="2002375" y="5310325"/>
            <a:ext cx="34521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3192"/>
              </a:buClr>
              <a:buSzPts val="2400"/>
              <a:buNone/>
            </a:pPr>
            <a:r>
              <a:rPr lang="en-US" b="1">
                <a:latin typeface="Lato"/>
                <a:ea typeface="Lato"/>
                <a:cs typeface="Lato"/>
                <a:sym typeface="Lato"/>
              </a:rPr>
              <a:t>The ESN Jaén Team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3" name="Google Shape;423;p46"/>
          <p:cNvSpPr/>
          <p:nvPr/>
        </p:nvSpPr>
        <p:spPr>
          <a:xfrm>
            <a:off x="10368650" y="2428875"/>
            <a:ext cx="1612500" cy="489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6"/>
          <p:cNvSpPr txBox="1"/>
          <p:nvPr/>
        </p:nvSpPr>
        <p:spPr>
          <a:xfrm>
            <a:off x="5237025" y="3429000"/>
            <a:ext cx="53502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latin typeface="Lato"/>
                <a:ea typeface="Lato"/>
                <a:cs typeface="Lato"/>
                <a:sym typeface="Lato"/>
              </a:rPr>
              <a:t>“Erasmus is not just a year in your life but…”</a:t>
            </a:r>
            <a:endParaRPr sz="2300" b="1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Panorámica</PresentationFormat>
  <Paragraphs>45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Lato</vt:lpstr>
      <vt:lpstr>Lato Light</vt:lpstr>
      <vt:lpstr>Lato Black</vt:lpstr>
      <vt:lpstr>Calibri</vt:lpstr>
      <vt:lpstr>Arial</vt:lpstr>
      <vt:lpstr>Francois One</vt:lpstr>
      <vt:lpstr>Tema de Office</vt:lpstr>
      <vt:lpstr>Presentación de PowerPoint</vt:lpstr>
      <vt:lpstr>What is ESN?</vt:lpstr>
      <vt:lpstr>What is ESN?</vt:lpstr>
      <vt:lpstr>Presentación de PowerPoint</vt:lpstr>
      <vt:lpstr>Presentación de PowerPoint</vt:lpstr>
      <vt:lpstr>Presentación de PowerPoint</vt:lpstr>
      <vt:lpstr>Where can you find us?</vt:lpstr>
      <vt:lpstr>Office Details</vt:lpstr>
      <vt:lpstr> Want to join us?</vt:lpstr>
      <vt:lpstr>ESNcard</vt:lpstr>
      <vt:lpstr>What to do?</vt:lpstr>
      <vt:lpstr>Presentación de PowerPoint</vt:lpstr>
      <vt:lpstr>Presentación de PowerPoint</vt:lpstr>
      <vt:lpstr>Meet new people and be yourself!</vt:lpstr>
      <vt:lpstr>Travel</vt:lpstr>
      <vt:lpstr>Be open to engage with people from different nationalities and diverse cultures!</vt:lpstr>
      <vt:lpstr>Learn languages &amp; share your culture!</vt:lpstr>
      <vt:lpstr>Where can you find us online?</vt:lpstr>
      <vt:lpstr>Enjoy your stay!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UJA</dc:creator>
  <cp:lastModifiedBy>UJA</cp:lastModifiedBy>
  <cp:revision>1</cp:revision>
  <dcterms:modified xsi:type="dcterms:W3CDTF">2026-09-15T06:43:07Z</dcterms:modified>
</cp:coreProperties>
</file>